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nter SemiBold"/>
      <p:regular r:id="rId26"/>
      <p:bold r:id="rId27"/>
      <p:italic r:id="rId28"/>
      <p:boldItalic r:id="rId29"/>
    </p:embeddedFont>
    <p:embeddedFont>
      <p:font typeface="Inter Light"/>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
      <p:font typeface="Inter"/>
      <p:regular r:id="rId42"/>
      <p:bold r:id="rId43"/>
      <p:italic r:id="rId44"/>
      <p:boldItalic r:id="rId45"/>
    </p:embeddedFont>
    <p:embeddedFont>
      <p:font typeface="Inter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Inter-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Inter-italic.fntdata"/><Relationship Id="rId21" Type="http://schemas.openxmlformats.org/officeDocument/2006/relationships/slide" Target="slides/slide15.xml"/><Relationship Id="rId43" Type="http://schemas.openxmlformats.org/officeDocument/2006/relationships/font" Target="fonts/Inter-bold.fntdata"/><Relationship Id="rId24" Type="http://schemas.openxmlformats.org/officeDocument/2006/relationships/slide" Target="slides/slide18.xml"/><Relationship Id="rId46" Type="http://schemas.openxmlformats.org/officeDocument/2006/relationships/font" Target="fonts/InterExtraBold-bold.fntdata"/><Relationship Id="rId23" Type="http://schemas.openxmlformats.org/officeDocument/2006/relationships/slide" Target="slides/slide17.xml"/><Relationship Id="rId45" Type="http://schemas.openxmlformats.org/officeDocument/2006/relationships/font" Target="fonts/Inter-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SemiBold-regular.fntdata"/><Relationship Id="rId25" Type="http://schemas.openxmlformats.org/officeDocument/2006/relationships/slide" Target="slides/slide19.xml"/><Relationship Id="rId47" Type="http://schemas.openxmlformats.org/officeDocument/2006/relationships/font" Target="fonts/InterExtraBold-boldItalic.fntdata"/><Relationship Id="rId28" Type="http://schemas.openxmlformats.org/officeDocument/2006/relationships/font" Target="fonts/InterSemiBold-italic.fntdata"/><Relationship Id="rId27" Type="http://schemas.openxmlformats.org/officeDocument/2006/relationships/font" Target="fonts/Inter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Semi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Light-bold.fntdata"/><Relationship Id="rId30" Type="http://schemas.openxmlformats.org/officeDocument/2006/relationships/font" Target="fonts/InterLight-regular.fntdata"/><Relationship Id="rId11" Type="http://schemas.openxmlformats.org/officeDocument/2006/relationships/slide" Target="slides/slide5.xml"/><Relationship Id="rId33" Type="http://schemas.openxmlformats.org/officeDocument/2006/relationships/font" Target="fonts/InterLight-boldItalic.fntdata"/><Relationship Id="rId10" Type="http://schemas.openxmlformats.org/officeDocument/2006/relationships/slide" Target="slides/slide4.xml"/><Relationship Id="rId32" Type="http://schemas.openxmlformats.org/officeDocument/2006/relationships/font" Target="fonts/InterLight-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8597234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8597234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9f5ed41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9f5ed41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9f5ed41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9f5ed41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9dbc3f66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9dbc3f66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9f5ed410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19f5ed410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9f5ed410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9f5ed41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9dbc3f6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9dbc3f66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9f5ed41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9f5ed41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9f5ed41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9f5ed41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9f5ed41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19f5ed41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8597234a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8597234a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8597234a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8597234a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8597234a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18597234a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9dbc3f6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9dbc3f6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5fe0a4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5fe0a4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8597234a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18597234a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8597234a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8597234a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8597234a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8597234a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5fe0a49c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5fe0a49c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228" name="Shape 228"/>
        <p:cNvGrpSpPr/>
        <p:nvPr/>
      </p:nvGrpSpPr>
      <p:grpSpPr>
        <a:xfrm>
          <a:off x="0" y="0"/>
          <a:ext cx="0" cy="0"/>
          <a:chOff x="0" y="0"/>
          <a:chExt cx="0" cy="0"/>
        </a:xfrm>
      </p:grpSpPr>
      <p:sp>
        <p:nvSpPr>
          <p:cNvPr id="229" name="Google Shape;229;p18"/>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0" name="Google Shape;230;p18"/>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231" name="Google Shape;231;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32" name="Google Shape;232;p18"/>
          <p:cNvSpPr/>
          <p:nvPr>
            <p:ph idx="3" type="pic"/>
          </p:nvPr>
        </p:nvSpPr>
        <p:spPr>
          <a:xfrm>
            <a:off x="5039775" y="196800"/>
            <a:ext cx="3905400" cy="4749900"/>
          </a:xfrm>
          <a:prstGeom prst="roundRect">
            <a:avLst>
              <a:gd fmla="val 2053" name="adj"/>
            </a:avLst>
          </a:prstGeom>
          <a:noFill/>
          <a:ln>
            <a:noFill/>
          </a:ln>
        </p:spPr>
      </p:sp>
      <p:sp>
        <p:nvSpPr>
          <p:cNvPr id="233" name="Google Shape;23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34" name="Google Shape;234;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GB" sz="700">
                <a:solidFill>
                  <a:schemeClr val="lt2"/>
                </a:solidFill>
                <a:latin typeface="Inter"/>
                <a:ea typeface="Inter"/>
                <a:cs typeface="Inter"/>
                <a:sym typeface="Inter"/>
              </a:rPr>
              <a:t>Copyright </a:t>
            </a:r>
            <a:r>
              <a:rPr lang="en-GB"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235" name="Google Shape;235;p18"/>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236" name="Shape 236"/>
        <p:cNvGrpSpPr/>
        <p:nvPr/>
      </p:nvGrpSpPr>
      <p:grpSpPr>
        <a:xfrm>
          <a:off x="0" y="0"/>
          <a:ext cx="0" cy="0"/>
          <a:chOff x="0" y="0"/>
          <a:chExt cx="0" cy="0"/>
        </a:xfrm>
      </p:grpSpPr>
      <p:sp>
        <p:nvSpPr>
          <p:cNvPr id="237" name="Google Shape;23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8" name="Google Shape;238;p19"/>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39" name="Google Shape;239;p19"/>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40" name="Google Shape;24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41" name="Google Shape;241;p19"/>
          <p:cNvSpPr/>
          <p:nvPr>
            <p:ph idx="3" type="pic"/>
          </p:nvPr>
        </p:nvSpPr>
        <p:spPr>
          <a:xfrm>
            <a:off x="5039775" y="196800"/>
            <a:ext cx="3905400" cy="4749900"/>
          </a:xfrm>
          <a:prstGeom prst="roundRect">
            <a:avLst>
              <a:gd fmla="val 2053" name="adj"/>
            </a:avLst>
          </a:prstGeom>
          <a:noFill/>
          <a:ln>
            <a:noFill/>
          </a:ln>
        </p:spPr>
      </p:sp>
      <p:sp>
        <p:nvSpPr>
          <p:cNvPr id="242" name="Google Shape;242;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3" name="Google Shape;243;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44" name="Google Shape;244;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45" name="Shape 245"/>
        <p:cNvGrpSpPr/>
        <p:nvPr/>
      </p:nvGrpSpPr>
      <p:grpSpPr>
        <a:xfrm>
          <a:off x="0" y="0"/>
          <a:ext cx="0" cy="0"/>
          <a:chOff x="0" y="0"/>
          <a:chExt cx="0" cy="0"/>
        </a:xfrm>
      </p:grpSpPr>
      <p:sp>
        <p:nvSpPr>
          <p:cNvPr id="246" name="Google Shape;246;p20"/>
          <p:cNvSpPr/>
          <p:nvPr>
            <p:ph idx="2" type="pic"/>
          </p:nvPr>
        </p:nvSpPr>
        <p:spPr>
          <a:xfrm>
            <a:off x="5039775" y="203250"/>
            <a:ext cx="3905400" cy="2298600"/>
          </a:xfrm>
          <a:prstGeom prst="roundRect">
            <a:avLst>
              <a:gd fmla="val 2053" name="adj"/>
            </a:avLst>
          </a:prstGeom>
          <a:noFill/>
          <a:ln>
            <a:noFill/>
          </a:ln>
        </p:spPr>
      </p:sp>
      <p:cxnSp>
        <p:nvCxnSpPr>
          <p:cNvPr id="247" name="Google Shape;247;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20"/>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49" name="Google Shape;249;p20"/>
          <p:cNvSpPr/>
          <p:nvPr>
            <p:ph idx="3" type="pic"/>
          </p:nvPr>
        </p:nvSpPr>
        <p:spPr>
          <a:xfrm>
            <a:off x="5039775" y="2624675"/>
            <a:ext cx="3905400" cy="2298600"/>
          </a:xfrm>
          <a:prstGeom prst="roundRect">
            <a:avLst>
              <a:gd fmla="val 2053" name="adj"/>
            </a:avLst>
          </a:prstGeom>
          <a:noFill/>
          <a:ln>
            <a:noFill/>
          </a:ln>
        </p:spPr>
      </p:sp>
      <p:sp>
        <p:nvSpPr>
          <p:cNvPr id="250" name="Google Shape;250;p20"/>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51" name="Google Shape;251;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52" name="Google Shape;252;p2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53" name="Google Shape;253;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54" name="Shape 254"/>
        <p:cNvGrpSpPr/>
        <p:nvPr/>
      </p:nvGrpSpPr>
      <p:grpSpPr>
        <a:xfrm>
          <a:off x="0" y="0"/>
          <a:ext cx="0" cy="0"/>
          <a:chOff x="0" y="0"/>
          <a:chExt cx="0" cy="0"/>
        </a:xfrm>
      </p:grpSpPr>
      <p:cxnSp>
        <p:nvCxnSpPr>
          <p:cNvPr id="255" name="Google Shape;255;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21"/>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57" name="Google Shape;257;p21"/>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258" name="Google Shape;258;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9" name="Google Shape;259;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60" name="Google Shape;260;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261" name="Shape 261"/>
        <p:cNvGrpSpPr/>
        <p:nvPr/>
      </p:nvGrpSpPr>
      <p:grpSpPr>
        <a:xfrm>
          <a:off x="0" y="0"/>
          <a:ext cx="0" cy="0"/>
          <a:chOff x="0" y="0"/>
          <a:chExt cx="0" cy="0"/>
        </a:xfrm>
      </p:grpSpPr>
      <p:sp>
        <p:nvSpPr>
          <p:cNvPr id="262" name="Google Shape;2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63" name="Google Shape;263;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64" name="Google Shape;264;p22"/>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65" name="Google Shape;265;p22"/>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66" name="Google Shape;266;p22"/>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67" name="Google Shape;267;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68" name="Google Shape;268;p22"/>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69" name="Google Shape;269;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270" name="Shape 270"/>
        <p:cNvGrpSpPr/>
        <p:nvPr/>
      </p:nvGrpSpPr>
      <p:grpSpPr>
        <a:xfrm>
          <a:off x="0" y="0"/>
          <a:ext cx="0" cy="0"/>
          <a:chOff x="0" y="0"/>
          <a:chExt cx="0" cy="0"/>
        </a:xfrm>
      </p:grpSpPr>
      <p:sp>
        <p:nvSpPr>
          <p:cNvPr id="271" name="Google Shape;27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72" name="Google Shape;272;p23"/>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23"/>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74" name="Google Shape;274;p23"/>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5" name="Google Shape;275;p23"/>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6" name="Google Shape;276;p23"/>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7" name="Google Shape;277;p23"/>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278" name="Google Shape;278;p2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79" name="Google Shape;279;p23"/>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80" name="Google Shape;280;p2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281" name="Shape 281"/>
        <p:cNvGrpSpPr/>
        <p:nvPr/>
      </p:nvGrpSpPr>
      <p:grpSpPr>
        <a:xfrm>
          <a:off x="0" y="0"/>
          <a:ext cx="0" cy="0"/>
          <a:chOff x="0" y="0"/>
          <a:chExt cx="0" cy="0"/>
        </a:xfrm>
      </p:grpSpPr>
      <p:sp>
        <p:nvSpPr>
          <p:cNvPr id="282" name="Google Shape;28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83" name="Google Shape;28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84" name="Google Shape;284;p24"/>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85" name="Google Shape;285;p24"/>
          <p:cNvSpPr/>
          <p:nvPr>
            <p:ph idx="2" type="pic"/>
          </p:nvPr>
        </p:nvSpPr>
        <p:spPr>
          <a:xfrm>
            <a:off x="5039775" y="196800"/>
            <a:ext cx="3905400" cy="4749900"/>
          </a:xfrm>
          <a:prstGeom prst="roundRect">
            <a:avLst>
              <a:gd fmla="val 2053" name="adj"/>
            </a:avLst>
          </a:prstGeom>
          <a:noFill/>
          <a:ln>
            <a:noFill/>
          </a:ln>
        </p:spPr>
      </p:sp>
      <p:sp>
        <p:nvSpPr>
          <p:cNvPr id="286" name="Google Shape;286;p24"/>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87" name="Google Shape;287;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88" name="Google Shape;288;p24"/>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289" name="Google Shape;289;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290" name="Shape 290"/>
        <p:cNvGrpSpPr/>
        <p:nvPr/>
      </p:nvGrpSpPr>
      <p:grpSpPr>
        <a:xfrm>
          <a:off x="0" y="0"/>
          <a:ext cx="0" cy="0"/>
          <a:chOff x="0" y="0"/>
          <a:chExt cx="0" cy="0"/>
        </a:xfrm>
      </p:grpSpPr>
      <p:sp>
        <p:nvSpPr>
          <p:cNvPr id="291" name="Google Shape;291;p25"/>
          <p:cNvSpPr/>
          <p:nvPr>
            <p:ph idx="2" type="pic"/>
          </p:nvPr>
        </p:nvSpPr>
        <p:spPr>
          <a:xfrm>
            <a:off x="566350" y="1569300"/>
            <a:ext cx="1466400" cy="1570200"/>
          </a:xfrm>
          <a:prstGeom prst="roundRect">
            <a:avLst>
              <a:gd fmla="val 6320" name="adj"/>
            </a:avLst>
          </a:prstGeom>
          <a:noFill/>
          <a:ln>
            <a:noFill/>
          </a:ln>
        </p:spPr>
      </p:sp>
      <p:sp>
        <p:nvSpPr>
          <p:cNvPr id="292" name="Google Shape;292;p25"/>
          <p:cNvSpPr/>
          <p:nvPr>
            <p:ph idx="3" type="pic"/>
          </p:nvPr>
        </p:nvSpPr>
        <p:spPr>
          <a:xfrm>
            <a:off x="2588275" y="1569300"/>
            <a:ext cx="1466400" cy="1570200"/>
          </a:xfrm>
          <a:prstGeom prst="roundRect">
            <a:avLst>
              <a:gd fmla="val 6320" name="adj"/>
            </a:avLst>
          </a:prstGeom>
          <a:noFill/>
          <a:ln>
            <a:noFill/>
          </a:ln>
        </p:spPr>
      </p:sp>
      <p:sp>
        <p:nvSpPr>
          <p:cNvPr id="293" name="Google Shape;293;p25"/>
          <p:cNvSpPr/>
          <p:nvPr>
            <p:ph idx="4" type="pic"/>
          </p:nvPr>
        </p:nvSpPr>
        <p:spPr>
          <a:xfrm>
            <a:off x="4613113" y="1569300"/>
            <a:ext cx="1466400" cy="1570200"/>
          </a:xfrm>
          <a:prstGeom prst="roundRect">
            <a:avLst>
              <a:gd fmla="val 6320" name="adj"/>
            </a:avLst>
          </a:prstGeom>
          <a:noFill/>
          <a:ln>
            <a:noFill/>
          </a:ln>
        </p:spPr>
      </p:sp>
      <p:sp>
        <p:nvSpPr>
          <p:cNvPr id="294" name="Google Shape;294;p25"/>
          <p:cNvSpPr/>
          <p:nvPr>
            <p:ph idx="5" type="pic"/>
          </p:nvPr>
        </p:nvSpPr>
        <p:spPr>
          <a:xfrm>
            <a:off x="6637950" y="1569300"/>
            <a:ext cx="1466400" cy="1570200"/>
          </a:xfrm>
          <a:prstGeom prst="roundRect">
            <a:avLst>
              <a:gd fmla="val 6320" name="adj"/>
            </a:avLst>
          </a:prstGeom>
          <a:noFill/>
          <a:ln>
            <a:noFill/>
          </a:ln>
        </p:spPr>
      </p:sp>
      <p:cxnSp>
        <p:nvCxnSpPr>
          <p:cNvPr id="295" name="Google Shape;295;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96" name="Google Shape;296;p25"/>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297" name="Google Shape;297;p25"/>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98" name="Google Shape;298;p25"/>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299" name="Google Shape;299;p25"/>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300" name="Google Shape;300;p25"/>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301" name="Google Shape;301;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02" name="Google Shape;302;p2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03" name="Google Shape;303;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304" name="Shape 304"/>
        <p:cNvGrpSpPr/>
        <p:nvPr/>
      </p:nvGrpSpPr>
      <p:grpSpPr>
        <a:xfrm>
          <a:off x="0" y="0"/>
          <a:ext cx="0" cy="0"/>
          <a:chOff x="0" y="0"/>
          <a:chExt cx="0" cy="0"/>
        </a:xfrm>
      </p:grpSpPr>
      <p:sp>
        <p:nvSpPr>
          <p:cNvPr id="305" name="Google Shape;305;p26"/>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06" name="Google Shape;306;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07" name="Google Shape;307;p26"/>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08" name="Google Shape;308;p26"/>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09" name="Google Shape;309;p26"/>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10" name="Google Shape;310;p26"/>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11" name="Google Shape;311;p26"/>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312" name="Google Shape;312;p26"/>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13" name="Google Shape;313;p26"/>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14" name="Google Shape;314;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15" name="Google Shape;315;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316" name="Shape 316"/>
        <p:cNvGrpSpPr/>
        <p:nvPr/>
      </p:nvGrpSpPr>
      <p:grpSpPr>
        <a:xfrm>
          <a:off x="0" y="0"/>
          <a:ext cx="0" cy="0"/>
          <a:chOff x="0" y="0"/>
          <a:chExt cx="0" cy="0"/>
        </a:xfrm>
      </p:grpSpPr>
      <p:sp>
        <p:nvSpPr>
          <p:cNvPr id="317" name="Google Shape;317;p27"/>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18" name="Google Shape;318;p2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19" name="Google Shape;319;p27"/>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20" name="Google Shape;320;p27"/>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321" name="Google Shape;321;p27"/>
          <p:cNvCxnSpPr>
            <a:endCxn id="322"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323" name="Google Shape;323;p27"/>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324" name="Google Shape;324;p27"/>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322" name="Google Shape;322;p27"/>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5" name="Google Shape;325;p27"/>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6" name="Google Shape;326;p27"/>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327" name="Google Shape;327;p27"/>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28" name="Google Shape;328;p27"/>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29" name="Google Shape;329;p27"/>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330" name="Google Shape;330;p27"/>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31" name="Google Shape;331;p27"/>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332" name="Google Shape;332;p27"/>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33" name="Google Shape;333;p27"/>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334" name="Google Shape;334;p2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35" name="Google Shape;335;p2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336" name="Shape 336"/>
        <p:cNvGrpSpPr/>
        <p:nvPr/>
      </p:nvGrpSpPr>
      <p:grpSpPr>
        <a:xfrm>
          <a:off x="0" y="0"/>
          <a:ext cx="0" cy="0"/>
          <a:chOff x="0" y="0"/>
          <a:chExt cx="0" cy="0"/>
        </a:xfrm>
      </p:grpSpPr>
      <p:cxnSp>
        <p:nvCxnSpPr>
          <p:cNvPr id="337" name="Google Shape;337;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28"/>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39" name="Google Shape;339;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340" name="Google Shape;340;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41" name="Google Shape;341;p2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42" name="Google Shape;342;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343" name="Shape 343"/>
        <p:cNvGrpSpPr/>
        <p:nvPr/>
      </p:nvGrpSpPr>
      <p:grpSpPr>
        <a:xfrm>
          <a:off x="0" y="0"/>
          <a:ext cx="0" cy="0"/>
          <a:chOff x="0" y="0"/>
          <a:chExt cx="0" cy="0"/>
        </a:xfrm>
      </p:grpSpPr>
      <p:sp>
        <p:nvSpPr>
          <p:cNvPr id="344" name="Google Shape;344;p29"/>
          <p:cNvSpPr/>
          <p:nvPr>
            <p:ph idx="2" type="pic"/>
          </p:nvPr>
        </p:nvSpPr>
        <p:spPr>
          <a:xfrm>
            <a:off x="213750" y="586950"/>
            <a:ext cx="8701800" cy="2327100"/>
          </a:xfrm>
          <a:prstGeom prst="roundRect">
            <a:avLst>
              <a:gd fmla="val 3913" name="adj"/>
            </a:avLst>
          </a:prstGeom>
          <a:noFill/>
          <a:ln>
            <a:noFill/>
          </a:ln>
        </p:spPr>
      </p:sp>
      <p:sp>
        <p:nvSpPr>
          <p:cNvPr id="345" name="Google Shape;345;p2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346" name="Google Shape;346;p2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47" name="Google Shape;347;p29"/>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48" name="Google Shape;348;p2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49" name="Google Shape;349;p2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350" name="Shape 350"/>
        <p:cNvGrpSpPr/>
        <p:nvPr/>
      </p:nvGrpSpPr>
      <p:grpSpPr>
        <a:xfrm>
          <a:off x="0" y="0"/>
          <a:ext cx="0" cy="0"/>
          <a:chOff x="0" y="0"/>
          <a:chExt cx="0" cy="0"/>
        </a:xfrm>
      </p:grpSpPr>
      <p:sp>
        <p:nvSpPr>
          <p:cNvPr id="351" name="Google Shape;351;p30"/>
          <p:cNvSpPr/>
          <p:nvPr>
            <p:ph idx="2" type="pic"/>
          </p:nvPr>
        </p:nvSpPr>
        <p:spPr>
          <a:xfrm>
            <a:off x="6445900" y="626975"/>
            <a:ext cx="1932900" cy="2070000"/>
          </a:xfrm>
          <a:prstGeom prst="roundRect">
            <a:avLst>
              <a:gd fmla="val 5387" name="adj"/>
            </a:avLst>
          </a:prstGeom>
          <a:noFill/>
          <a:ln>
            <a:noFill/>
          </a:ln>
        </p:spPr>
      </p:sp>
      <p:sp>
        <p:nvSpPr>
          <p:cNvPr id="352" name="Google Shape;352;p30"/>
          <p:cNvSpPr/>
          <p:nvPr>
            <p:ph idx="3" type="pic"/>
          </p:nvPr>
        </p:nvSpPr>
        <p:spPr>
          <a:xfrm>
            <a:off x="4210025" y="626975"/>
            <a:ext cx="1932900" cy="2070000"/>
          </a:xfrm>
          <a:prstGeom prst="roundRect">
            <a:avLst>
              <a:gd fmla="val 5387" name="adj"/>
            </a:avLst>
          </a:prstGeom>
          <a:noFill/>
          <a:ln>
            <a:noFill/>
          </a:ln>
        </p:spPr>
      </p:sp>
      <p:cxnSp>
        <p:nvCxnSpPr>
          <p:cNvPr id="353" name="Google Shape;353;p3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54" name="Google Shape;354;p30"/>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55" name="Google Shape;355;p30"/>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356" name="Google Shape;356;p30"/>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57" name="Google Shape;357;p30"/>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358" name="Google Shape;358;p30"/>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59" name="Google Shape;359;p30"/>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360" name="Google Shape;360;p3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61" name="Google Shape;361;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62" name="Google Shape;362;p3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363" name="Shape 363"/>
        <p:cNvGrpSpPr/>
        <p:nvPr/>
      </p:nvGrpSpPr>
      <p:grpSpPr>
        <a:xfrm>
          <a:off x="0" y="0"/>
          <a:ext cx="0" cy="0"/>
          <a:chOff x="0" y="0"/>
          <a:chExt cx="0" cy="0"/>
        </a:xfrm>
      </p:grpSpPr>
      <p:cxnSp>
        <p:nvCxnSpPr>
          <p:cNvPr id="364" name="Google Shape;364;p31"/>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31"/>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366" name="Google Shape;366;p31"/>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67" name="Google Shape;367;p31"/>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68" name="Google Shape;368;p31"/>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69" name="Google Shape;369;p31"/>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0" name="Google Shape;370;p31"/>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1" name="Google Shape;371;p31"/>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2" name="Google Shape;372;p31"/>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3" name="Google Shape;373;p31"/>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4" name="Google Shape;374;p31"/>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5" name="Google Shape;375;p31"/>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6" name="Google Shape;376;p31"/>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377" name="Google Shape;377;p31"/>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378" name="Google Shape;378;p3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79" name="Google Shape;379;p3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80" name="Google Shape;380;p3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381" name="Shape 381"/>
        <p:cNvGrpSpPr/>
        <p:nvPr/>
      </p:nvGrpSpPr>
      <p:grpSpPr>
        <a:xfrm>
          <a:off x="0" y="0"/>
          <a:ext cx="0" cy="0"/>
          <a:chOff x="0" y="0"/>
          <a:chExt cx="0" cy="0"/>
        </a:xfrm>
      </p:grpSpPr>
      <p:sp>
        <p:nvSpPr>
          <p:cNvPr id="382" name="Google Shape;38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383" name="Google Shape;383;p3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384" name="Google Shape;384;p32"/>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385" name="Google Shape;385;p3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386" name="Google Shape;386;p3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87" name="Google Shape;387;p32"/>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388" name="Google Shape;388;p3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389" name="Shape 389"/>
        <p:cNvGrpSpPr/>
        <p:nvPr/>
      </p:nvGrpSpPr>
      <p:grpSpPr>
        <a:xfrm>
          <a:off x="0" y="0"/>
          <a:ext cx="0" cy="0"/>
          <a:chOff x="0" y="0"/>
          <a:chExt cx="0" cy="0"/>
        </a:xfrm>
      </p:grpSpPr>
      <p:sp>
        <p:nvSpPr>
          <p:cNvPr id="390" name="Google Shape;390;p33"/>
          <p:cNvSpPr/>
          <p:nvPr>
            <p:ph idx="2" type="pic"/>
          </p:nvPr>
        </p:nvSpPr>
        <p:spPr>
          <a:xfrm>
            <a:off x="211850" y="203250"/>
            <a:ext cx="4292400" cy="4737000"/>
          </a:xfrm>
          <a:prstGeom prst="roundRect">
            <a:avLst>
              <a:gd fmla="val 3358" name="adj"/>
            </a:avLst>
          </a:prstGeom>
          <a:noFill/>
          <a:ln>
            <a:noFill/>
          </a:ln>
        </p:spPr>
      </p:sp>
      <p:sp>
        <p:nvSpPr>
          <p:cNvPr id="391" name="Google Shape;391;p33"/>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392" name="Shape 392"/>
        <p:cNvGrpSpPr/>
        <p:nvPr/>
      </p:nvGrpSpPr>
      <p:grpSpPr>
        <a:xfrm>
          <a:off x="0" y="0"/>
          <a:ext cx="0" cy="0"/>
          <a:chOff x="0" y="0"/>
          <a:chExt cx="0" cy="0"/>
        </a:xfrm>
      </p:grpSpPr>
      <p:sp>
        <p:nvSpPr>
          <p:cNvPr id="393" name="Google Shape;393;p34"/>
          <p:cNvSpPr/>
          <p:nvPr>
            <p:ph idx="2" type="pic"/>
          </p:nvPr>
        </p:nvSpPr>
        <p:spPr>
          <a:xfrm>
            <a:off x="4014725" y="557375"/>
            <a:ext cx="1374300" cy="1471500"/>
          </a:xfrm>
          <a:prstGeom prst="roundRect">
            <a:avLst>
              <a:gd fmla="val 7582" name="adj"/>
            </a:avLst>
          </a:prstGeom>
          <a:noFill/>
          <a:ln>
            <a:noFill/>
          </a:ln>
        </p:spPr>
      </p:sp>
      <p:sp>
        <p:nvSpPr>
          <p:cNvPr id="394" name="Google Shape;394;p34"/>
          <p:cNvSpPr/>
          <p:nvPr>
            <p:ph idx="3" type="pic"/>
          </p:nvPr>
        </p:nvSpPr>
        <p:spPr>
          <a:xfrm>
            <a:off x="5688575" y="557375"/>
            <a:ext cx="1374300" cy="1471500"/>
          </a:xfrm>
          <a:prstGeom prst="roundRect">
            <a:avLst>
              <a:gd fmla="val 7582" name="adj"/>
            </a:avLst>
          </a:prstGeom>
          <a:noFill/>
          <a:ln>
            <a:noFill/>
          </a:ln>
        </p:spPr>
      </p:sp>
      <p:sp>
        <p:nvSpPr>
          <p:cNvPr id="395" name="Google Shape;395;p34"/>
          <p:cNvSpPr/>
          <p:nvPr>
            <p:ph idx="4" type="pic"/>
          </p:nvPr>
        </p:nvSpPr>
        <p:spPr>
          <a:xfrm>
            <a:off x="7362425" y="557375"/>
            <a:ext cx="1374300" cy="1471500"/>
          </a:xfrm>
          <a:prstGeom prst="roundRect">
            <a:avLst>
              <a:gd fmla="val 7582" name="adj"/>
            </a:avLst>
          </a:prstGeom>
          <a:noFill/>
          <a:ln>
            <a:noFill/>
          </a:ln>
        </p:spPr>
      </p:sp>
      <p:sp>
        <p:nvSpPr>
          <p:cNvPr id="396" name="Google Shape;396;p34"/>
          <p:cNvSpPr/>
          <p:nvPr>
            <p:ph idx="5" type="pic"/>
          </p:nvPr>
        </p:nvSpPr>
        <p:spPr>
          <a:xfrm>
            <a:off x="4014725" y="2644475"/>
            <a:ext cx="1374300" cy="1471500"/>
          </a:xfrm>
          <a:prstGeom prst="roundRect">
            <a:avLst>
              <a:gd fmla="val 7582" name="adj"/>
            </a:avLst>
          </a:prstGeom>
          <a:noFill/>
          <a:ln>
            <a:noFill/>
          </a:ln>
        </p:spPr>
      </p:sp>
      <p:sp>
        <p:nvSpPr>
          <p:cNvPr id="397" name="Google Shape;397;p34"/>
          <p:cNvSpPr/>
          <p:nvPr>
            <p:ph idx="6" type="pic"/>
          </p:nvPr>
        </p:nvSpPr>
        <p:spPr>
          <a:xfrm>
            <a:off x="5688575" y="2644475"/>
            <a:ext cx="1374300" cy="1471500"/>
          </a:xfrm>
          <a:prstGeom prst="roundRect">
            <a:avLst>
              <a:gd fmla="val 7582" name="adj"/>
            </a:avLst>
          </a:prstGeom>
          <a:noFill/>
          <a:ln>
            <a:noFill/>
          </a:ln>
        </p:spPr>
      </p:sp>
      <p:sp>
        <p:nvSpPr>
          <p:cNvPr id="398" name="Google Shape;398;p34"/>
          <p:cNvSpPr/>
          <p:nvPr>
            <p:ph idx="7" type="pic"/>
          </p:nvPr>
        </p:nvSpPr>
        <p:spPr>
          <a:xfrm>
            <a:off x="7362425" y="2644475"/>
            <a:ext cx="1374300" cy="1471500"/>
          </a:xfrm>
          <a:prstGeom prst="roundRect">
            <a:avLst>
              <a:gd fmla="val 7582" name="adj"/>
            </a:avLst>
          </a:prstGeom>
          <a:noFill/>
          <a:ln>
            <a:noFill/>
          </a:ln>
        </p:spPr>
      </p:sp>
      <p:cxnSp>
        <p:nvCxnSpPr>
          <p:cNvPr id="399" name="Google Shape;399;p3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00" name="Google Shape;400;p34"/>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401" name="Google Shape;401;p34"/>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402" name="Google Shape;402;p34"/>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403" name="Google Shape;403;p34"/>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4" name="Google Shape;404;p34"/>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5" name="Google Shape;405;p34"/>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6" name="Google Shape;406;p34"/>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7" name="Google Shape;407;p34"/>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8" name="Google Shape;408;p34"/>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409" name="Google Shape;409;p3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410" name="Google Shape;410;p3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GB"/>
              <a:t>‹#›</a:t>
            </a:fld>
            <a:endParaRPr/>
          </a:p>
        </p:txBody>
      </p:sp>
      <p:sp>
        <p:nvSpPr>
          <p:cNvPr id="411" name="Google Shape;411;p3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412" name="Shape 412"/>
        <p:cNvGrpSpPr/>
        <p:nvPr/>
      </p:nvGrpSpPr>
      <p:grpSpPr>
        <a:xfrm>
          <a:off x="0" y="0"/>
          <a:ext cx="0" cy="0"/>
          <a:chOff x="0" y="0"/>
          <a:chExt cx="0" cy="0"/>
        </a:xfrm>
      </p:grpSpPr>
      <p:sp>
        <p:nvSpPr>
          <p:cNvPr id="413" name="Google Shape;413;p35"/>
          <p:cNvSpPr/>
          <p:nvPr>
            <p:ph idx="2" type="pic"/>
          </p:nvPr>
        </p:nvSpPr>
        <p:spPr>
          <a:xfrm>
            <a:off x="228625" y="592625"/>
            <a:ext cx="2205000" cy="1215600"/>
          </a:xfrm>
          <a:prstGeom prst="roundRect">
            <a:avLst>
              <a:gd fmla="val 3655" name="adj"/>
            </a:avLst>
          </a:prstGeom>
          <a:noFill/>
          <a:ln>
            <a:noFill/>
          </a:ln>
        </p:spPr>
      </p:sp>
      <p:sp>
        <p:nvSpPr>
          <p:cNvPr id="414" name="Google Shape;414;p35"/>
          <p:cNvSpPr/>
          <p:nvPr>
            <p:ph idx="3" type="pic"/>
          </p:nvPr>
        </p:nvSpPr>
        <p:spPr>
          <a:xfrm>
            <a:off x="3931925" y="592625"/>
            <a:ext cx="2205000" cy="1215600"/>
          </a:xfrm>
          <a:prstGeom prst="roundRect">
            <a:avLst>
              <a:gd fmla="val 3655" name="adj"/>
            </a:avLst>
          </a:prstGeom>
          <a:noFill/>
          <a:ln>
            <a:noFill/>
          </a:ln>
        </p:spPr>
      </p:sp>
      <p:sp>
        <p:nvSpPr>
          <p:cNvPr id="415" name="Google Shape;415;p35"/>
          <p:cNvSpPr/>
          <p:nvPr>
            <p:ph idx="4" type="pic"/>
          </p:nvPr>
        </p:nvSpPr>
        <p:spPr>
          <a:xfrm>
            <a:off x="7635600" y="592625"/>
            <a:ext cx="1135200" cy="1215600"/>
          </a:xfrm>
          <a:prstGeom prst="roundRect">
            <a:avLst>
              <a:gd fmla="val 3655" name="adj"/>
            </a:avLst>
          </a:prstGeom>
          <a:noFill/>
          <a:ln>
            <a:noFill/>
          </a:ln>
        </p:spPr>
      </p:sp>
      <p:sp>
        <p:nvSpPr>
          <p:cNvPr id="416" name="Google Shape;416;p35"/>
          <p:cNvSpPr/>
          <p:nvPr>
            <p:ph idx="5" type="pic"/>
          </p:nvPr>
        </p:nvSpPr>
        <p:spPr>
          <a:xfrm>
            <a:off x="2575300" y="593225"/>
            <a:ext cx="1215000" cy="1215000"/>
          </a:xfrm>
          <a:prstGeom prst="ellipse">
            <a:avLst/>
          </a:prstGeom>
          <a:noFill/>
          <a:ln>
            <a:noFill/>
          </a:ln>
        </p:spPr>
      </p:sp>
      <p:sp>
        <p:nvSpPr>
          <p:cNvPr id="417" name="Google Shape;417;p35"/>
          <p:cNvSpPr/>
          <p:nvPr>
            <p:ph idx="6" type="pic"/>
          </p:nvPr>
        </p:nvSpPr>
        <p:spPr>
          <a:xfrm>
            <a:off x="6278800" y="593225"/>
            <a:ext cx="1215000" cy="1215000"/>
          </a:xfrm>
          <a:prstGeom prst="ellipse">
            <a:avLst/>
          </a:prstGeom>
          <a:noFill/>
          <a:ln>
            <a:noFill/>
          </a:ln>
        </p:spPr>
      </p:sp>
      <p:sp>
        <p:nvSpPr>
          <p:cNvPr id="418" name="Google Shape;418;p35"/>
          <p:cNvSpPr/>
          <p:nvPr>
            <p:ph idx="7" type="pic"/>
          </p:nvPr>
        </p:nvSpPr>
        <p:spPr>
          <a:xfrm>
            <a:off x="228613" y="1964250"/>
            <a:ext cx="1215000" cy="1215000"/>
          </a:xfrm>
          <a:prstGeom prst="ellipse">
            <a:avLst/>
          </a:prstGeom>
          <a:noFill/>
          <a:ln>
            <a:noFill/>
          </a:ln>
        </p:spPr>
      </p:sp>
      <p:sp>
        <p:nvSpPr>
          <p:cNvPr id="419" name="Google Shape;419;p35"/>
          <p:cNvSpPr/>
          <p:nvPr>
            <p:ph idx="8" type="pic"/>
          </p:nvPr>
        </p:nvSpPr>
        <p:spPr>
          <a:xfrm>
            <a:off x="1545425" y="1963950"/>
            <a:ext cx="2205000" cy="1215600"/>
          </a:xfrm>
          <a:prstGeom prst="roundRect">
            <a:avLst>
              <a:gd fmla="val 3655" name="adj"/>
            </a:avLst>
          </a:prstGeom>
          <a:noFill/>
          <a:ln>
            <a:noFill/>
          </a:ln>
        </p:spPr>
      </p:sp>
      <p:sp>
        <p:nvSpPr>
          <p:cNvPr id="420" name="Google Shape;420;p35"/>
          <p:cNvSpPr/>
          <p:nvPr>
            <p:ph idx="9" type="pic"/>
          </p:nvPr>
        </p:nvSpPr>
        <p:spPr>
          <a:xfrm>
            <a:off x="3932063" y="1963950"/>
            <a:ext cx="1135200" cy="1215600"/>
          </a:xfrm>
          <a:prstGeom prst="roundRect">
            <a:avLst>
              <a:gd fmla="val 3655" name="adj"/>
            </a:avLst>
          </a:prstGeom>
          <a:noFill/>
          <a:ln>
            <a:noFill/>
          </a:ln>
        </p:spPr>
      </p:sp>
      <p:sp>
        <p:nvSpPr>
          <p:cNvPr id="421" name="Google Shape;421;p35"/>
          <p:cNvSpPr/>
          <p:nvPr>
            <p:ph idx="13" type="pic"/>
          </p:nvPr>
        </p:nvSpPr>
        <p:spPr>
          <a:xfrm>
            <a:off x="5248888" y="1963950"/>
            <a:ext cx="2205000" cy="1215600"/>
          </a:xfrm>
          <a:prstGeom prst="roundRect">
            <a:avLst>
              <a:gd fmla="val 3655" name="adj"/>
            </a:avLst>
          </a:prstGeom>
          <a:noFill/>
          <a:ln>
            <a:noFill/>
          </a:ln>
        </p:spPr>
      </p:sp>
      <p:sp>
        <p:nvSpPr>
          <p:cNvPr id="422" name="Google Shape;422;p35"/>
          <p:cNvSpPr/>
          <p:nvPr>
            <p:ph idx="14" type="pic"/>
          </p:nvPr>
        </p:nvSpPr>
        <p:spPr>
          <a:xfrm>
            <a:off x="7555713" y="1964250"/>
            <a:ext cx="1215000" cy="1215000"/>
          </a:xfrm>
          <a:prstGeom prst="ellipse">
            <a:avLst/>
          </a:prstGeom>
          <a:noFill/>
          <a:ln>
            <a:noFill/>
          </a:ln>
        </p:spPr>
      </p:sp>
      <p:sp>
        <p:nvSpPr>
          <p:cNvPr id="423" name="Google Shape;423;p35"/>
          <p:cNvSpPr/>
          <p:nvPr>
            <p:ph idx="15" type="pic"/>
          </p:nvPr>
        </p:nvSpPr>
        <p:spPr>
          <a:xfrm>
            <a:off x="228625" y="3335275"/>
            <a:ext cx="2205000" cy="1215600"/>
          </a:xfrm>
          <a:prstGeom prst="roundRect">
            <a:avLst>
              <a:gd fmla="val 3655" name="adj"/>
            </a:avLst>
          </a:prstGeom>
          <a:noFill/>
          <a:ln>
            <a:noFill/>
          </a:ln>
        </p:spPr>
      </p:sp>
      <p:sp>
        <p:nvSpPr>
          <p:cNvPr id="424" name="Google Shape;424;p35"/>
          <p:cNvSpPr/>
          <p:nvPr>
            <p:ph idx="16" type="pic"/>
          </p:nvPr>
        </p:nvSpPr>
        <p:spPr>
          <a:xfrm>
            <a:off x="3931925" y="3335275"/>
            <a:ext cx="2205000" cy="1215600"/>
          </a:xfrm>
          <a:prstGeom prst="roundRect">
            <a:avLst>
              <a:gd fmla="val 3655" name="adj"/>
            </a:avLst>
          </a:prstGeom>
          <a:noFill/>
          <a:ln>
            <a:noFill/>
          </a:ln>
        </p:spPr>
      </p:sp>
      <p:sp>
        <p:nvSpPr>
          <p:cNvPr id="425" name="Google Shape;425;p35"/>
          <p:cNvSpPr/>
          <p:nvPr>
            <p:ph idx="17" type="pic"/>
          </p:nvPr>
        </p:nvSpPr>
        <p:spPr>
          <a:xfrm>
            <a:off x="7635600" y="3335275"/>
            <a:ext cx="1135200" cy="1215600"/>
          </a:xfrm>
          <a:prstGeom prst="roundRect">
            <a:avLst>
              <a:gd fmla="val 3655" name="adj"/>
            </a:avLst>
          </a:prstGeom>
          <a:noFill/>
          <a:ln>
            <a:noFill/>
          </a:ln>
        </p:spPr>
      </p:sp>
      <p:sp>
        <p:nvSpPr>
          <p:cNvPr id="426" name="Google Shape;426;p35"/>
          <p:cNvSpPr/>
          <p:nvPr>
            <p:ph idx="18" type="pic"/>
          </p:nvPr>
        </p:nvSpPr>
        <p:spPr>
          <a:xfrm>
            <a:off x="2575300" y="3335875"/>
            <a:ext cx="1215000" cy="1215000"/>
          </a:xfrm>
          <a:prstGeom prst="ellipse">
            <a:avLst/>
          </a:prstGeom>
          <a:noFill/>
          <a:ln>
            <a:noFill/>
          </a:ln>
        </p:spPr>
      </p:sp>
      <p:sp>
        <p:nvSpPr>
          <p:cNvPr id="427" name="Google Shape;427;p35"/>
          <p:cNvSpPr/>
          <p:nvPr>
            <p:ph idx="19" type="pic"/>
          </p:nvPr>
        </p:nvSpPr>
        <p:spPr>
          <a:xfrm>
            <a:off x="6278800" y="3335875"/>
            <a:ext cx="1215000" cy="1215000"/>
          </a:xfrm>
          <a:prstGeom prst="ellipse">
            <a:avLst/>
          </a:prstGeom>
          <a:noFill/>
          <a:ln>
            <a:noFill/>
          </a:ln>
        </p:spPr>
      </p:sp>
      <p:sp>
        <p:nvSpPr>
          <p:cNvPr id="428" name="Google Shape;428;p3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429" name="Google Shape;429;p3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30" name="Google Shape;430;p3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31" name="Google Shape;431;p3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32" name="Shape 432"/>
        <p:cNvGrpSpPr/>
        <p:nvPr/>
      </p:nvGrpSpPr>
      <p:grpSpPr>
        <a:xfrm>
          <a:off x="0" y="0"/>
          <a:ext cx="0" cy="0"/>
          <a:chOff x="0" y="0"/>
          <a:chExt cx="0" cy="0"/>
        </a:xfrm>
      </p:grpSpPr>
      <p:sp>
        <p:nvSpPr>
          <p:cNvPr id="433" name="Google Shape;433;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4" name="Google Shape;434;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35" name="Google Shape;43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36" name="Shape 436"/>
        <p:cNvGrpSpPr/>
        <p:nvPr/>
      </p:nvGrpSpPr>
      <p:grpSpPr>
        <a:xfrm>
          <a:off x="0" y="0"/>
          <a:ext cx="0" cy="0"/>
          <a:chOff x="0" y="0"/>
          <a:chExt cx="0" cy="0"/>
        </a:xfrm>
      </p:grpSpPr>
      <p:sp>
        <p:nvSpPr>
          <p:cNvPr id="437" name="Google Shape;437;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8" name="Google Shape;43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39" name="Shape 439"/>
        <p:cNvGrpSpPr/>
        <p:nvPr/>
      </p:nvGrpSpPr>
      <p:grpSpPr>
        <a:xfrm>
          <a:off x="0" y="0"/>
          <a:ext cx="0" cy="0"/>
          <a:chOff x="0" y="0"/>
          <a:chExt cx="0" cy="0"/>
        </a:xfrm>
      </p:grpSpPr>
      <p:sp>
        <p:nvSpPr>
          <p:cNvPr id="440" name="Google Shape;44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41" name="Google Shape;44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2" name="Google Shape;44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43" name="Shape 443"/>
        <p:cNvGrpSpPr/>
        <p:nvPr/>
      </p:nvGrpSpPr>
      <p:grpSpPr>
        <a:xfrm>
          <a:off x="0" y="0"/>
          <a:ext cx="0" cy="0"/>
          <a:chOff x="0" y="0"/>
          <a:chExt cx="0" cy="0"/>
        </a:xfrm>
      </p:grpSpPr>
      <p:sp>
        <p:nvSpPr>
          <p:cNvPr id="444" name="Google Shape;44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45" name="Google Shape;445;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6" name="Google Shape;446;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7" name="Google Shape;44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48" name="Shape 448"/>
        <p:cNvGrpSpPr/>
        <p:nvPr/>
      </p:nvGrpSpPr>
      <p:grpSpPr>
        <a:xfrm>
          <a:off x="0" y="0"/>
          <a:ext cx="0" cy="0"/>
          <a:chOff x="0" y="0"/>
          <a:chExt cx="0" cy="0"/>
        </a:xfrm>
      </p:grpSpPr>
      <p:sp>
        <p:nvSpPr>
          <p:cNvPr id="449" name="Google Shape;4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50" name="Google Shape;4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51" name="Shape 451"/>
        <p:cNvGrpSpPr/>
        <p:nvPr/>
      </p:nvGrpSpPr>
      <p:grpSpPr>
        <a:xfrm>
          <a:off x="0" y="0"/>
          <a:ext cx="0" cy="0"/>
          <a:chOff x="0" y="0"/>
          <a:chExt cx="0" cy="0"/>
        </a:xfrm>
      </p:grpSpPr>
      <p:sp>
        <p:nvSpPr>
          <p:cNvPr id="452" name="Google Shape;452;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3" name="Google Shape;453;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4" name="Google Shape;45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55" name="Shape 455"/>
        <p:cNvGrpSpPr/>
        <p:nvPr/>
      </p:nvGrpSpPr>
      <p:grpSpPr>
        <a:xfrm>
          <a:off x="0" y="0"/>
          <a:ext cx="0" cy="0"/>
          <a:chOff x="0" y="0"/>
          <a:chExt cx="0" cy="0"/>
        </a:xfrm>
      </p:grpSpPr>
      <p:sp>
        <p:nvSpPr>
          <p:cNvPr id="456" name="Google Shape;456;p4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7" name="Google Shape;45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458" name="Shape 458"/>
        <p:cNvGrpSpPr/>
        <p:nvPr/>
      </p:nvGrpSpPr>
      <p:grpSpPr>
        <a:xfrm>
          <a:off x="0" y="0"/>
          <a:ext cx="0" cy="0"/>
          <a:chOff x="0" y="0"/>
          <a:chExt cx="0" cy="0"/>
        </a:xfrm>
      </p:grpSpPr>
      <p:sp>
        <p:nvSpPr>
          <p:cNvPr id="459" name="Google Shape;459;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461" name="Google Shape;461;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2" name="Google Shape;462;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3" name="Google Shape;46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64" name="Shape 464"/>
        <p:cNvGrpSpPr/>
        <p:nvPr/>
      </p:nvGrpSpPr>
      <p:grpSpPr>
        <a:xfrm>
          <a:off x="0" y="0"/>
          <a:ext cx="0" cy="0"/>
          <a:chOff x="0" y="0"/>
          <a:chExt cx="0" cy="0"/>
        </a:xfrm>
      </p:grpSpPr>
      <p:sp>
        <p:nvSpPr>
          <p:cNvPr id="465" name="Google Shape;465;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66" name="Google Shape;46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67" name="Shape 467"/>
        <p:cNvGrpSpPr/>
        <p:nvPr/>
      </p:nvGrpSpPr>
      <p:grpSpPr>
        <a:xfrm>
          <a:off x="0" y="0"/>
          <a:ext cx="0" cy="0"/>
          <a:chOff x="0" y="0"/>
          <a:chExt cx="0" cy="0"/>
        </a:xfrm>
      </p:grpSpPr>
      <p:sp>
        <p:nvSpPr>
          <p:cNvPr id="468" name="Google Shape;468;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9" name="Google Shape;469;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70" name="Google Shape;47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471" name="Shape 471"/>
        <p:cNvGrpSpPr/>
        <p:nvPr/>
      </p:nvGrpSpPr>
      <p:grpSpPr>
        <a:xfrm>
          <a:off x="0" y="0"/>
          <a:ext cx="0" cy="0"/>
          <a:chOff x="0" y="0"/>
          <a:chExt cx="0" cy="0"/>
        </a:xfrm>
      </p:grpSpPr>
      <p:sp>
        <p:nvSpPr>
          <p:cNvPr id="472" name="Google Shape;47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73" name="Shape 473"/>
        <p:cNvGrpSpPr/>
        <p:nvPr/>
      </p:nvGrpSpPr>
      <p:grpSpPr>
        <a:xfrm>
          <a:off x="0" y="0"/>
          <a:ext cx="0" cy="0"/>
          <a:chOff x="0" y="0"/>
          <a:chExt cx="0" cy="0"/>
        </a:xfrm>
      </p:grpSpPr>
      <p:sp>
        <p:nvSpPr>
          <p:cNvPr id="474" name="Google Shape;474;p4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75" name="Google Shape;47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6" name="Google Shape;476;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7" name="Google Shape;477;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8" name="Google Shape;478;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9" name="Google Shape;479;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0" name="Google Shape;480;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82" name="Shape 482"/>
        <p:cNvGrpSpPr/>
        <p:nvPr/>
      </p:nvGrpSpPr>
      <p:grpSpPr>
        <a:xfrm>
          <a:off x="0" y="0"/>
          <a:ext cx="0" cy="0"/>
          <a:chOff x="0" y="0"/>
          <a:chExt cx="0" cy="0"/>
        </a:xfrm>
      </p:grpSpPr>
      <p:sp>
        <p:nvSpPr>
          <p:cNvPr id="483" name="Google Shape;48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84" name="Google Shape;484;p4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5" name="Google Shape;485;p48"/>
          <p:cNvSpPr/>
          <p:nvPr>
            <p:ph idx="2" type="pic"/>
          </p:nvPr>
        </p:nvSpPr>
        <p:spPr>
          <a:xfrm>
            <a:off x="4992024" y="1152775"/>
            <a:ext cx="3840300" cy="3416400"/>
          </a:xfrm>
          <a:prstGeom prst="rect">
            <a:avLst/>
          </a:prstGeom>
          <a:noFill/>
          <a:ln>
            <a:noFill/>
          </a:ln>
        </p:spPr>
      </p:sp>
      <p:sp>
        <p:nvSpPr>
          <p:cNvPr id="486" name="Google Shape;48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487" name="Shape 487"/>
        <p:cNvGrpSpPr/>
        <p:nvPr/>
      </p:nvGrpSpPr>
      <p:grpSpPr>
        <a:xfrm>
          <a:off x="0" y="0"/>
          <a:ext cx="0" cy="0"/>
          <a:chOff x="0" y="0"/>
          <a:chExt cx="0" cy="0"/>
        </a:xfrm>
      </p:grpSpPr>
      <p:sp>
        <p:nvSpPr>
          <p:cNvPr id="488" name="Google Shape;48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89" name="Google Shape;489;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0" name="Google Shape;490;p4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1" name="Google Shape;49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2" name="Google Shape;49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3" name="Google Shape;49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94" name="Shape 494"/>
        <p:cNvGrpSpPr/>
        <p:nvPr/>
      </p:nvGrpSpPr>
      <p:grpSpPr>
        <a:xfrm>
          <a:off x="0" y="0"/>
          <a:ext cx="0" cy="0"/>
          <a:chOff x="0" y="0"/>
          <a:chExt cx="0" cy="0"/>
        </a:xfrm>
      </p:grpSpPr>
      <p:sp>
        <p:nvSpPr>
          <p:cNvPr id="495" name="Google Shape;49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6" name="Google Shape;496;p5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7" name="Google Shape;497;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8" name="Google Shape;498;p5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9" name="Google Shape;499;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00" name="Google Shape;500;p5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1" name="Google Shape;501;p5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2" name="Google Shape;502;p5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03" name="Shape 503"/>
        <p:cNvGrpSpPr/>
        <p:nvPr/>
      </p:nvGrpSpPr>
      <p:grpSpPr>
        <a:xfrm>
          <a:off x="0" y="0"/>
          <a:ext cx="0" cy="0"/>
          <a:chOff x="0" y="0"/>
          <a:chExt cx="0" cy="0"/>
        </a:xfrm>
      </p:grpSpPr>
      <p:sp>
        <p:nvSpPr>
          <p:cNvPr id="504" name="Google Shape;50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5" name="Google Shape;505;p5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6" name="Google Shape;506;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7" name="Google Shape;507;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8" name="Google Shape;508;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9" name="Google Shape;509;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0" name="Google Shape;510;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1" name="Google Shape;511;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2" name="Google Shape;512;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3" name="Google Shape;513;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14" name="Shape 514"/>
        <p:cNvGrpSpPr/>
        <p:nvPr/>
      </p:nvGrpSpPr>
      <p:grpSpPr>
        <a:xfrm>
          <a:off x="0" y="0"/>
          <a:ext cx="0" cy="0"/>
          <a:chOff x="0" y="0"/>
          <a:chExt cx="0" cy="0"/>
        </a:xfrm>
      </p:grpSpPr>
      <p:sp>
        <p:nvSpPr>
          <p:cNvPr id="515" name="Google Shape;5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16" name="Google Shape;51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17" name="Google Shape;517;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18" name="Shape 518"/>
        <p:cNvGrpSpPr/>
        <p:nvPr/>
      </p:nvGrpSpPr>
      <p:grpSpPr>
        <a:xfrm>
          <a:off x="0" y="0"/>
          <a:ext cx="0" cy="0"/>
          <a:chOff x="0" y="0"/>
          <a:chExt cx="0" cy="0"/>
        </a:xfrm>
      </p:grpSpPr>
      <p:sp>
        <p:nvSpPr>
          <p:cNvPr id="519" name="Google Shape;519;p5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0" name="Google Shape;520;p53"/>
          <p:cNvSpPr/>
          <p:nvPr>
            <p:ph idx="2" type="pic"/>
          </p:nvPr>
        </p:nvSpPr>
        <p:spPr>
          <a:xfrm>
            <a:off x="4804825" y="1133300"/>
            <a:ext cx="4027500" cy="2392800"/>
          </a:xfrm>
          <a:prstGeom prst="rect">
            <a:avLst/>
          </a:prstGeom>
          <a:noFill/>
          <a:ln>
            <a:noFill/>
          </a:ln>
        </p:spPr>
      </p:sp>
      <p:sp>
        <p:nvSpPr>
          <p:cNvPr id="521" name="Google Shape;521;p53"/>
          <p:cNvSpPr/>
          <p:nvPr>
            <p:ph idx="3" type="pic"/>
          </p:nvPr>
        </p:nvSpPr>
        <p:spPr>
          <a:xfrm>
            <a:off x="311725" y="1133300"/>
            <a:ext cx="4027500" cy="2392800"/>
          </a:xfrm>
          <a:prstGeom prst="rect">
            <a:avLst/>
          </a:prstGeom>
          <a:noFill/>
          <a:ln>
            <a:noFill/>
          </a:ln>
        </p:spPr>
      </p:sp>
      <p:sp>
        <p:nvSpPr>
          <p:cNvPr id="522" name="Google Shape;522;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3" name="Google Shape;52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4" name="Google Shape;52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25" name="Google Shape;525;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26" name="Google Shape;526;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27" name="Shape 527"/>
        <p:cNvGrpSpPr/>
        <p:nvPr/>
      </p:nvGrpSpPr>
      <p:grpSpPr>
        <a:xfrm>
          <a:off x="0" y="0"/>
          <a:ext cx="0" cy="0"/>
          <a:chOff x="0" y="0"/>
          <a:chExt cx="0" cy="0"/>
        </a:xfrm>
      </p:grpSpPr>
      <p:sp>
        <p:nvSpPr>
          <p:cNvPr id="528" name="Google Shape;528;p5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9" name="Google Shape;529;p54"/>
          <p:cNvSpPr/>
          <p:nvPr>
            <p:ph idx="2" type="pic"/>
          </p:nvPr>
        </p:nvSpPr>
        <p:spPr>
          <a:xfrm>
            <a:off x="6205225" y="1128325"/>
            <a:ext cx="2627100" cy="2273100"/>
          </a:xfrm>
          <a:prstGeom prst="rect">
            <a:avLst/>
          </a:prstGeom>
          <a:noFill/>
          <a:ln>
            <a:noFill/>
          </a:ln>
        </p:spPr>
      </p:sp>
      <p:sp>
        <p:nvSpPr>
          <p:cNvPr id="530" name="Google Shape;530;p54"/>
          <p:cNvSpPr/>
          <p:nvPr>
            <p:ph idx="3" type="pic"/>
          </p:nvPr>
        </p:nvSpPr>
        <p:spPr>
          <a:xfrm>
            <a:off x="311725" y="1128325"/>
            <a:ext cx="2627100" cy="2273100"/>
          </a:xfrm>
          <a:prstGeom prst="rect">
            <a:avLst/>
          </a:prstGeom>
          <a:noFill/>
          <a:ln>
            <a:noFill/>
          </a:ln>
        </p:spPr>
      </p:sp>
      <p:sp>
        <p:nvSpPr>
          <p:cNvPr id="531" name="Google Shape;531;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2" name="Google Shape;532;p54"/>
          <p:cNvSpPr/>
          <p:nvPr>
            <p:ph idx="5" type="pic"/>
          </p:nvPr>
        </p:nvSpPr>
        <p:spPr>
          <a:xfrm>
            <a:off x="3255250" y="1128325"/>
            <a:ext cx="2627100" cy="2273100"/>
          </a:xfrm>
          <a:prstGeom prst="rect">
            <a:avLst/>
          </a:prstGeom>
          <a:noFill/>
          <a:ln>
            <a:noFill/>
          </a:ln>
        </p:spPr>
      </p:sp>
      <p:sp>
        <p:nvSpPr>
          <p:cNvPr id="533" name="Google Shape;533;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4" name="Google Shape;53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35" name="Google Shape;53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36" name="Google Shape;536;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37" name="Google Shape;537;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38" name="Google Shape;538;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39" name="Shape 539"/>
        <p:cNvGrpSpPr/>
        <p:nvPr/>
      </p:nvGrpSpPr>
      <p:grpSpPr>
        <a:xfrm>
          <a:off x="0" y="0"/>
          <a:ext cx="0" cy="0"/>
          <a:chOff x="0" y="0"/>
          <a:chExt cx="0" cy="0"/>
        </a:xfrm>
      </p:grpSpPr>
      <p:sp>
        <p:nvSpPr>
          <p:cNvPr id="540" name="Google Shape;540;p55"/>
          <p:cNvSpPr/>
          <p:nvPr>
            <p:ph idx="2" type="pic"/>
          </p:nvPr>
        </p:nvSpPr>
        <p:spPr>
          <a:xfrm>
            <a:off x="311700" y="445025"/>
            <a:ext cx="8520600" cy="4218300"/>
          </a:xfrm>
          <a:prstGeom prst="rect">
            <a:avLst/>
          </a:prstGeom>
          <a:noFill/>
          <a:ln>
            <a:noFill/>
          </a:ln>
        </p:spPr>
      </p:sp>
      <p:sp>
        <p:nvSpPr>
          <p:cNvPr id="541" name="Google Shape;54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42" name="Shape 542"/>
        <p:cNvGrpSpPr/>
        <p:nvPr/>
      </p:nvGrpSpPr>
      <p:grpSpPr>
        <a:xfrm>
          <a:off x="0" y="0"/>
          <a:ext cx="0" cy="0"/>
          <a:chOff x="0" y="0"/>
          <a:chExt cx="0" cy="0"/>
        </a:xfrm>
      </p:grpSpPr>
      <p:sp>
        <p:nvSpPr>
          <p:cNvPr id="543" name="Google Shape;54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44" name="Google Shape;544;p56"/>
          <p:cNvSpPr/>
          <p:nvPr>
            <p:ph idx="2" type="pic"/>
          </p:nvPr>
        </p:nvSpPr>
        <p:spPr>
          <a:xfrm>
            <a:off x="3389600" y="118913"/>
            <a:ext cx="1643700" cy="1535100"/>
          </a:xfrm>
          <a:prstGeom prst="rect">
            <a:avLst/>
          </a:prstGeom>
          <a:noFill/>
          <a:ln>
            <a:noFill/>
          </a:ln>
        </p:spPr>
      </p:sp>
      <p:sp>
        <p:nvSpPr>
          <p:cNvPr id="545" name="Google Shape;545;p56"/>
          <p:cNvSpPr/>
          <p:nvPr>
            <p:ph idx="3" type="pic"/>
          </p:nvPr>
        </p:nvSpPr>
        <p:spPr>
          <a:xfrm>
            <a:off x="5195935" y="118913"/>
            <a:ext cx="1643700" cy="1535100"/>
          </a:xfrm>
          <a:prstGeom prst="rect">
            <a:avLst/>
          </a:prstGeom>
          <a:noFill/>
          <a:ln>
            <a:noFill/>
          </a:ln>
        </p:spPr>
      </p:sp>
      <p:sp>
        <p:nvSpPr>
          <p:cNvPr id="546" name="Google Shape;546;p56"/>
          <p:cNvSpPr/>
          <p:nvPr>
            <p:ph idx="4" type="pic"/>
          </p:nvPr>
        </p:nvSpPr>
        <p:spPr>
          <a:xfrm>
            <a:off x="7002270" y="118913"/>
            <a:ext cx="1643700" cy="1535100"/>
          </a:xfrm>
          <a:prstGeom prst="rect">
            <a:avLst/>
          </a:prstGeom>
          <a:noFill/>
          <a:ln>
            <a:noFill/>
          </a:ln>
        </p:spPr>
      </p:sp>
      <p:sp>
        <p:nvSpPr>
          <p:cNvPr id="547" name="Google Shape;547;p56"/>
          <p:cNvSpPr/>
          <p:nvPr>
            <p:ph idx="5" type="pic"/>
          </p:nvPr>
        </p:nvSpPr>
        <p:spPr>
          <a:xfrm>
            <a:off x="3389588" y="1804212"/>
            <a:ext cx="1643700" cy="1535100"/>
          </a:xfrm>
          <a:prstGeom prst="rect">
            <a:avLst/>
          </a:prstGeom>
          <a:noFill/>
          <a:ln>
            <a:noFill/>
          </a:ln>
        </p:spPr>
      </p:sp>
      <p:sp>
        <p:nvSpPr>
          <p:cNvPr id="548" name="Google Shape;548;p56"/>
          <p:cNvSpPr/>
          <p:nvPr>
            <p:ph idx="6" type="pic"/>
          </p:nvPr>
        </p:nvSpPr>
        <p:spPr>
          <a:xfrm>
            <a:off x="5195922" y="1804212"/>
            <a:ext cx="1643700" cy="1535100"/>
          </a:xfrm>
          <a:prstGeom prst="rect">
            <a:avLst/>
          </a:prstGeom>
          <a:noFill/>
          <a:ln>
            <a:noFill/>
          </a:ln>
        </p:spPr>
      </p:sp>
      <p:sp>
        <p:nvSpPr>
          <p:cNvPr id="549" name="Google Shape;549;p56"/>
          <p:cNvSpPr/>
          <p:nvPr>
            <p:ph idx="7" type="pic"/>
          </p:nvPr>
        </p:nvSpPr>
        <p:spPr>
          <a:xfrm>
            <a:off x="7002257" y="1804212"/>
            <a:ext cx="1643700" cy="1535100"/>
          </a:xfrm>
          <a:prstGeom prst="rect">
            <a:avLst/>
          </a:prstGeom>
          <a:noFill/>
          <a:ln>
            <a:noFill/>
          </a:ln>
        </p:spPr>
      </p:sp>
      <p:sp>
        <p:nvSpPr>
          <p:cNvPr id="550" name="Google Shape;550;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51" name="Google Shape;551;p56"/>
          <p:cNvSpPr/>
          <p:nvPr>
            <p:ph idx="8" type="pic"/>
          </p:nvPr>
        </p:nvSpPr>
        <p:spPr>
          <a:xfrm>
            <a:off x="3389588" y="3489487"/>
            <a:ext cx="1643700" cy="1535100"/>
          </a:xfrm>
          <a:prstGeom prst="rect">
            <a:avLst/>
          </a:prstGeom>
          <a:noFill/>
          <a:ln>
            <a:noFill/>
          </a:ln>
        </p:spPr>
      </p:sp>
      <p:sp>
        <p:nvSpPr>
          <p:cNvPr id="552" name="Google Shape;552;p56"/>
          <p:cNvSpPr/>
          <p:nvPr>
            <p:ph idx="9" type="pic"/>
          </p:nvPr>
        </p:nvSpPr>
        <p:spPr>
          <a:xfrm>
            <a:off x="5195922" y="3489487"/>
            <a:ext cx="1643700" cy="1535100"/>
          </a:xfrm>
          <a:prstGeom prst="rect">
            <a:avLst/>
          </a:prstGeom>
          <a:noFill/>
          <a:ln>
            <a:noFill/>
          </a:ln>
        </p:spPr>
      </p:sp>
      <p:sp>
        <p:nvSpPr>
          <p:cNvPr id="553" name="Google Shape;553;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33" Type="http://schemas.openxmlformats.org/officeDocument/2006/relationships/slideLayout" Target="../slideLayouts/slideLayout48.xml"/><Relationship Id="rId10" Type="http://schemas.openxmlformats.org/officeDocument/2006/relationships/slideLayout" Target="../slideLayouts/slideLayout25.xml"/><Relationship Id="rId32" Type="http://schemas.openxmlformats.org/officeDocument/2006/relationships/slideLayout" Target="../slideLayouts/slideLayout47.xml"/><Relationship Id="rId13" Type="http://schemas.openxmlformats.org/officeDocument/2006/relationships/slideLayout" Target="../slideLayouts/slideLayout28.xml"/><Relationship Id="rId35" Type="http://schemas.openxmlformats.org/officeDocument/2006/relationships/slideLayout" Target="../slideLayouts/slideLayout50.xml"/><Relationship Id="rId12" Type="http://schemas.openxmlformats.org/officeDocument/2006/relationships/slideLayout" Target="../slideLayouts/slideLayout27.xml"/><Relationship Id="rId34" Type="http://schemas.openxmlformats.org/officeDocument/2006/relationships/slideLayout" Target="../slideLayouts/slideLayout49.xml"/><Relationship Id="rId15" Type="http://schemas.openxmlformats.org/officeDocument/2006/relationships/slideLayout" Target="../slideLayouts/slideLayout30.xml"/><Relationship Id="rId37" Type="http://schemas.openxmlformats.org/officeDocument/2006/relationships/slideLayout" Target="../slideLayouts/slideLayout52.xml"/><Relationship Id="rId14" Type="http://schemas.openxmlformats.org/officeDocument/2006/relationships/slideLayout" Target="../slideLayouts/slideLayout29.xml"/><Relationship Id="rId36" Type="http://schemas.openxmlformats.org/officeDocument/2006/relationships/slideLayout" Target="../slideLayouts/slideLayout51.xml"/><Relationship Id="rId17" Type="http://schemas.openxmlformats.org/officeDocument/2006/relationships/slideLayout" Target="../slideLayouts/slideLayout32.xml"/><Relationship Id="rId39" Type="http://schemas.openxmlformats.org/officeDocument/2006/relationships/slideLayout" Target="../slideLayouts/slideLayout54.xml"/><Relationship Id="rId16" Type="http://schemas.openxmlformats.org/officeDocument/2006/relationships/slideLayout" Target="../slideLayouts/slideLayout31.xml"/><Relationship Id="rId38" Type="http://schemas.openxmlformats.org/officeDocument/2006/relationships/slideLayout" Target="../slideLayouts/slideLayout53.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4" name="Shape 224"/>
        <p:cNvGrpSpPr/>
        <p:nvPr/>
      </p:nvGrpSpPr>
      <p:grpSpPr>
        <a:xfrm>
          <a:off x="0" y="0"/>
          <a:ext cx="0" cy="0"/>
          <a:chOff x="0" y="0"/>
          <a:chExt cx="0" cy="0"/>
        </a:xfrm>
      </p:grpSpPr>
      <p:sp>
        <p:nvSpPr>
          <p:cNvPr id="225" name="Google Shape;2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226" name="Google Shape;226;p17"/>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227" name="Google Shape;227;p17"/>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Capstone</a:t>
            </a:r>
            <a:endParaRPr/>
          </a:p>
          <a:p>
            <a:pPr indent="0" lvl="0" marL="0" rtl="0" algn="l">
              <a:spcBef>
                <a:spcPts val="0"/>
              </a:spcBef>
              <a:spcAft>
                <a:spcPts val="0"/>
              </a:spcAft>
              <a:buNone/>
            </a:pPr>
            <a:r>
              <a:rPr lang="en-GB"/>
              <a:t>Project</a:t>
            </a:r>
            <a:endParaRPr/>
          </a:p>
        </p:txBody>
      </p:sp>
      <p:sp>
        <p:nvSpPr>
          <p:cNvPr id="559" name="Google Shape;559;p57"/>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5</a:t>
            </a:r>
            <a:endParaRPr/>
          </a:p>
        </p:txBody>
      </p:sp>
      <p:pic>
        <p:nvPicPr>
          <p:cNvPr descr="Abstract image of blue ribbons on a black background." id="560" name="Google Shape;560;p57"/>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561" name="Google Shape;561;p57"/>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lt1"/>
                </a:solidFill>
                <a:latin typeface="Inter ExtraBold"/>
                <a:ea typeface="Inter ExtraBold"/>
                <a:cs typeface="Inter ExtraBold"/>
                <a:sym typeface="Inter ExtraBold"/>
              </a:rPr>
              <a:t>Java Course</a:t>
            </a:r>
            <a:endParaRPr>
              <a:solidFill>
                <a:schemeClr val="lt1"/>
              </a:solidFill>
              <a:latin typeface="Inter ExtraBold"/>
              <a:ea typeface="Inter ExtraBold"/>
              <a:cs typeface="Inter ExtraBold"/>
              <a:sym typeface="Inter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pic>
        <p:nvPicPr>
          <p:cNvPr id="637" name="Google Shape;637;p66"/>
          <p:cNvPicPr preferRelativeResize="0"/>
          <p:nvPr/>
        </p:nvPicPr>
        <p:blipFill>
          <a:blip r:embed="rId3">
            <a:alphaModFix/>
          </a:blip>
          <a:stretch>
            <a:fillRect/>
          </a:stretch>
        </p:blipFill>
        <p:spPr>
          <a:xfrm>
            <a:off x="710254" y="2267475"/>
            <a:ext cx="3817101" cy="2251344"/>
          </a:xfrm>
          <a:prstGeom prst="rect">
            <a:avLst/>
          </a:prstGeom>
          <a:noFill/>
          <a:ln>
            <a:noFill/>
          </a:ln>
        </p:spPr>
      </p:pic>
      <p:pic>
        <p:nvPicPr>
          <p:cNvPr id="638" name="Google Shape;638;p66"/>
          <p:cNvPicPr preferRelativeResize="0"/>
          <p:nvPr/>
        </p:nvPicPr>
        <p:blipFill>
          <a:blip r:embed="rId4">
            <a:alphaModFix/>
          </a:blip>
          <a:stretch>
            <a:fillRect/>
          </a:stretch>
        </p:blipFill>
        <p:spPr>
          <a:xfrm>
            <a:off x="3824023" y="1431050"/>
            <a:ext cx="3858575" cy="228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pic>
        <p:nvPicPr>
          <p:cNvPr id="644" name="Google Shape;644;p67"/>
          <p:cNvPicPr preferRelativeResize="0"/>
          <p:nvPr/>
        </p:nvPicPr>
        <p:blipFill rotWithShape="1">
          <a:blip r:embed="rId3">
            <a:alphaModFix/>
          </a:blip>
          <a:srcRect b="19061" l="0" r="30463" t="0"/>
          <a:stretch/>
        </p:blipFill>
        <p:spPr>
          <a:xfrm>
            <a:off x="4783736" y="451925"/>
            <a:ext cx="2698849" cy="1846524"/>
          </a:xfrm>
          <a:prstGeom prst="rect">
            <a:avLst/>
          </a:prstGeom>
          <a:noFill/>
          <a:ln>
            <a:noFill/>
          </a:ln>
        </p:spPr>
      </p:pic>
      <p:pic>
        <p:nvPicPr>
          <p:cNvPr id="645" name="Google Shape;645;p67"/>
          <p:cNvPicPr preferRelativeResize="0"/>
          <p:nvPr/>
        </p:nvPicPr>
        <p:blipFill rotWithShape="1">
          <a:blip r:embed="rId4">
            <a:alphaModFix/>
          </a:blip>
          <a:srcRect b="0" l="0" r="20829" t="0"/>
          <a:stretch/>
        </p:blipFill>
        <p:spPr>
          <a:xfrm>
            <a:off x="4783722" y="2443475"/>
            <a:ext cx="3041924" cy="2281400"/>
          </a:xfrm>
          <a:prstGeom prst="rect">
            <a:avLst/>
          </a:prstGeom>
          <a:noFill/>
          <a:ln>
            <a:noFill/>
          </a:ln>
        </p:spPr>
      </p:pic>
      <p:pic>
        <p:nvPicPr>
          <p:cNvPr id="646" name="Google Shape;646;p67"/>
          <p:cNvPicPr preferRelativeResize="0"/>
          <p:nvPr/>
        </p:nvPicPr>
        <p:blipFill rotWithShape="1">
          <a:blip r:embed="rId5">
            <a:alphaModFix/>
          </a:blip>
          <a:srcRect b="0" l="0" r="21377" t="0"/>
          <a:stretch/>
        </p:blipFill>
        <p:spPr>
          <a:xfrm>
            <a:off x="1258400" y="1625575"/>
            <a:ext cx="3041923" cy="2281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8"/>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a:t>
            </a:r>
            <a:endParaRPr/>
          </a:p>
          <a:p>
            <a:pPr indent="0" lvl="0" marL="0" rtl="0" algn="l">
              <a:spcBef>
                <a:spcPts val="0"/>
              </a:spcBef>
              <a:spcAft>
                <a:spcPts val="0"/>
              </a:spcAft>
              <a:buNone/>
            </a:pPr>
            <a:r>
              <a:t/>
            </a:r>
            <a:endParaRPr/>
          </a:p>
        </p:txBody>
      </p:sp>
      <p:sp>
        <p:nvSpPr>
          <p:cNvPr id="652" name="Google Shape;652;p68"/>
          <p:cNvSpPr txBox="1"/>
          <p:nvPr/>
        </p:nvSpPr>
        <p:spPr>
          <a:xfrm>
            <a:off x="450850" y="1695450"/>
            <a:ext cx="7029600" cy="251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rgbClr val="FFFFFF"/>
                </a:solidFill>
              </a:rPr>
              <a:t>Battery Charging:</a:t>
            </a:r>
            <a:endParaRPr b="1" sz="1300">
              <a:solidFill>
                <a:srgbClr val="FFFFFF"/>
              </a:solidFill>
            </a:endParaRPr>
          </a:p>
          <a:p>
            <a:pPr indent="0" lvl="0" marL="0" rtl="0" algn="l">
              <a:lnSpc>
                <a:spcPct val="115000"/>
              </a:lnSpc>
              <a:spcBef>
                <a:spcPts val="1200"/>
              </a:spcBef>
              <a:spcAft>
                <a:spcPts val="0"/>
              </a:spcAft>
              <a:buNone/>
            </a:pPr>
            <a:r>
              <a:rPr lang="en-GB" sz="1100">
                <a:solidFill>
                  <a:srgbClr val="FFFFFF"/>
                </a:solidFill>
              </a:rPr>
              <a:t>Uses multithreading to charge multiple batteries simultaneously.</a:t>
            </a:r>
            <a:endParaRPr sz="1100">
              <a:solidFill>
                <a:srgbClr val="FFFFFF"/>
              </a:solidFill>
            </a:endParaRPr>
          </a:p>
          <a:p>
            <a:pPr indent="0" lvl="0" marL="0" rtl="0" algn="l">
              <a:lnSpc>
                <a:spcPct val="115000"/>
              </a:lnSpc>
              <a:spcBef>
                <a:spcPts val="1200"/>
              </a:spcBef>
              <a:spcAft>
                <a:spcPts val="0"/>
              </a:spcAft>
              <a:buNone/>
            </a:pPr>
            <a:r>
              <a:rPr lang="en-GB" sz="1100">
                <a:solidFill>
                  <a:srgbClr val="FFFFFF"/>
                </a:solidFill>
              </a:rPr>
              <a:t>Each battery runs in a separate thread to ensure efficient use of resources.</a:t>
            </a:r>
            <a:endParaRPr sz="1100">
              <a:solidFill>
                <a:srgbClr val="FFFFFF"/>
              </a:solidFill>
            </a:endParaRPr>
          </a:p>
          <a:p>
            <a:pPr indent="0" lvl="0" marL="0" rtl="0" algn="l">
              <a:lnSpc>
                <a:spcPct val="115000"/>
              </a:lnSpc>
              <a:spcBef>
                <a:spcPts val="1200"/>
              </a:spcBef>
              <a:spcAft>
                <a:spcPts val="0"/>
              </a:spcAft>
              <a:buNone/>
            </a:pPr>
            <a:r>
              <a:rPr lang="en-GB" sz="1100">
                <a:solidFill>
                  <a:srgbClr val="FFFFFF"/>
                </a:solidFill>
              </a:rPr>
              <a:t>Charging status is updated in real time</a:t>
            </a:r>
            <a:endParaRPr sz="1100">
              <a:solidFill>
                <a:srgbClr val="FFFFFF"/>
              </a:solidFill>
            </a:endParaRPr>
          </a:p>
          <a:p>
            <a:pPr indent="0" lvl="0" marL="0" rtl="0" algn="l">
              <a:lnSpc>
                <a:spcPct val="115000"/>
              </a:lnSpc>
              <a:spcBef>
                <a:spcPts val="1200"/>
              </a:spcBef>
              <a:spcAft>
                <a:spcPts val="0"/>
              </a:spcAft>
              <a:buNone/>
            </a:pPr>
            <a:r>
              <a:t/>
            </a:r>
            <a:endParaRPr sz="1100">
              <a:solidFill>
                <a:srgbClr val="FFFFFF"/>
              </a:solidFill>
            </a:endParaRPr>
          </a:p>
          <a:p>
            <a:pPr indent="0" lvl="0" marL="0" rtl="0" algn="l">
              <a:lnSpc>
                <a:spcPct val="115000"/>
              </a:lnSpc>
              <a:spcBef>
                <a:spcPts val="1200"/>
              </a:spcBef>
              <a:spcAft>
                <a:spcPts val="0"/>
              </a:spcAft>
              <a:buNone/>
            </a:pPr>
            <a:r>
              <a:rPr b="1" lang="en-GB" sz="1300">
                <a:solidFill>
                  <a:srgbClr val="FFFFFF"/>
                </a:solidFill>
              </a:rPr>
              <a:t>Smart Object Operations:</a:t>
            </a:r>
            <a:endParaRPr b="1" sz="1300">
              <a:solidFill>
                <a:srgbClr val="FFFFFF"/>
              </a:solidFill>
            </a:endParaRPr>
          </a:p>
          <a:p>
            <a:pPr indent="0" lvl="0" marL="0" rtl="0" algn="l">
              <a:lnSpc>
                <a:spcPct val="115000"/>
              </a:lnSpc>
              <a:spcBef>
                <a:spcPts val="1200"/>
              </a:spcBef>
              <a:spcAft>
                <a:spcPts val="1200"/>
              </a:spcAft>
              <a:buNone/>
            </a:pPr>
            <a:r>
              <a:rPr lang="en-GB" sz="1100">
                <a:solidFill>
                  <a:srgbClr val="FFFFFF"/>
                </a:solidFill>
              </a:rPr>
              <a:t>Allows multiple smart objects to operate concurrently, consuming energy from batteries.</a:t>
            </a:r>
            <a:endParaRPr sz="1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9"/>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 </a:t>
            </a:r>
            <a:r>
              <a:rPr lang="en-GB" sz="1800"/>
              <a:t>(Battery Charging)</a:t>
            </a:r>
            <a:endParaRPr sz="1800"/>
          </a:p>
          <a:p>
            <a:pPr indent="0" lvl="0" marL="0" rtl="0" algn="l">
              <a:spcBef>
                <a:spcPts val="0"/>
              </a:spcBef>
              <a:spcAft>
                <a:spcPts val="0"/>
              </a:spcAft>
              <a:buNone/>
            </a:pPr>
            <a:r>
              <a:t/>
            </a:r>
            <a:endParaRPr/>
          </a:p>
        </p:txBody>
      </p:sp>
      <p:sp>
        <p:nvSpPr>
          <p:cNvPr id="658" name="Google Shape;658;p69"/>
          <p:cNvSpPr txBox="1"/>
          <p:nvPr/>
        </p:nvSpPr>
        <p:spPr>
          <a:xfrm>
            <a:off x="450850" y="1331550"/>
            <a:ext cx="7029600" cy="33900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GB" sz="700">
                <a:solidFill>
                  <a:srgbClr val="80F2F6"/>
                </a:solidFill>
                <a:highlight>
                  <a:srgbClr val="2F2F2F"/>
                </a:highlight>
              </a:rPr>
              <a:t>List</a:t>
            </a:r>
            <a:r>
              <a:rPr lang="en-GB" sz="700">
                <a:solidFill>
                  <a:srgbClr val="E6E6FA"/>
                </a:solidFill>
                <a:highlight>
                  <a:srgbClr val="2F2F2F"/>
                </a:highlight>
              </a:rPr>
              <a:t>&lt;</a:t>
            </a:r>
            <a:r>
              <a:rPr lang="en-GB" sz="700">
                <a:solidFill>
                  <a:srgbClr val="B166DA"/>
                </a:solidFill>
                <a:highlight>
                  <a:srgbClr val="2F2F2F"/>
                </a:highlight>
              </a:rPr>
              <a:t>Thread</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2F200"/>
                </a:solidFill>
                <a:highlight>
                  <a:srgbClr val="2F2F2F"/>
                </a:highlight>
              </a:rPr>
              <a:t>threads</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ArrayList</a:t>
            </a:r>
            <a:r>
              <a:rPr lang="en-GB" sz="700">
                <a:solidFill>
                  <a:srgbClr val="E6E6FA"/>
                </a:solidFill>
                <a:highlight>
                  <a:srgbClr val="2F2F2F"/>
                </a:highlight>
              </a:rPr>
              <a:t>&lt;&gt;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for</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CC6C1D"/>
                </a:solidFill>
                <a:highlight>
                  <a:srgbClr val="2F2F2F"/>
                </a:highlight>
              </a:rPr>
              <a:t>int</a:t>
            </a:r>
            <a:r>
              <a:rPr lang="en-GB" sz="700">
                <a:solidFill>
                  <a:srgbClr val="D9E8F7"/>
                </a:solidFill>
                <a:highlight>
                  <a:srgbClr val="2F2F2F"/>
                </a:highlight>
              </a:rPr>
              <a:t> </a:t>
            </a:r>
            <a:r>
              <a:rPr lang="en-GB" sz="700">
                <a:solidFill>
                  <a:srgbClr val="F2F200"/>
                </a:solidFill>
                <a:highlight>
                  <a:srgbClr val="2F2F2F"/>
                </a:highlight>
              </a:rPr>
              <a:t>i</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6897BB"/>
                </a:solidFill>
                <a:highlight>
                  <a:srgbClr val="2F2F2F"/>
                </a:highlight>
              </a:rPr>
              <a:t>0</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D9E8F7"/>
                </a:solidFill>
                <a:highlight>
                  <a:srgbClr val="2F2F2F"/>
                </a:highlight>
              </a:rPr>
              <a:t> </a:t>
            </a:r>
            <a:r>
              <a:rPr lang="en-GB" sz="700">
                <a:solidFill>
                  <a:srgbClr val="E6E6FA"/>
                </a:solidFill>
                <a:highlight>
                  <a:srgbClr val="2F2F2F"/>
                </a:highlight>
              </a:rPr>
              <a:t>&lt;</a:t>
            </a:r>
            <a:r>
              <a:rPr lang="en-GB" sz="700">
                <a:solidFill>
                  <a:srgbClr val="D9E8F7"/>
                </a:solidFill>
                <a:highlight>
                  <a:srgbClr val="2F2F2F"/>
                </a:highlight>
              </a:rPr>
              <a:t> </a:t>
            </a:r>
            <a:r>
              <a:rPr lang="en-GB" sz="700">
                <a:solidFill>
                  <a:srgbClr val="F3EC79"/>
                </a:solidFill>
                <a:highlight>
                  <a:srgbClr val="2F2F2F"/>
                </a:highlight>
              </a:rPr>
              <a:t>batteries</a:t>
            </a:r>
            <a:r>
              <a:rPr lang="en-GB" sz="700">
                <a:solidFill>
                  <a:srgbClr val="E6E6FA"/>
                </a:solidFill>
                <a:highlight>
                  <a:srgbClr val="2F2F2F"/>
                </a:highlight>
              </a:rPr>
              <a:t>.</a:t>
            </a:r>
            <a:r>
              <a:rPr lang="en-GB" sz="700">
                <a:solidFill>
                  <a:srgbClr val="80F6A7"/>
                </a:solidFill>
                <a:highlight>
                  <a:srgbClr val="2F2F2F"/>
                </a:highlight>
              </a:rPr>
              <a:t>size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E6E6FA"/>
                </a:solidFill>
                <a:highlight>
                  <a:srgbClr val="2F2F2F"/>
                </a:highlight>
              </a:rPr>
              <a: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int</a:t>
            </a:r>
            <a:r>
              <a:rPr lang="en-GB" sz="700">
                <a:solidFill>
                  <a:srgbClr val="D9E8F7"/>
                </a:solidFill>
                <a:highlight>
                  <a:srgbClr val="2F2F2F"/>
                </a:highlight>
              </a:rPr>
              <a:t> </a:t>
            </a:r>
            <a:r>
              <a:rPr lang="en-GB" sz="700">
                <a:solidFill>
                  <a:srgbClr val="F2F200"/>
                </a:solidFill>
                <a:highlight>
                  <a:srgbClr val="2F2F2F"/>
                </a:highlight>
              </a:rPr>
              <a:t>index</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i</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Required for use in lambda expression</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Battery</a:t>
            </a:r>
            <a:r>
              <a:rPr lang="en-GB" sz="700">
                <a:solidFill>
                  <a:srgbClr val="D9E8F7"/>
                </a:solidFill>
                <a:highlight>
                  <a:srgbClr val="2F2F2F"/>
                </a:highlight>
              </a:rPr>
              <a:t> </a:t>
            </a:r>
            <a:r>
              <a:rPr lang="en-GB" sz="700">
                <a:solidFill>
                  <a:srgbClr val="F2F200"/>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batteries</a:t>
            </a:r>
            <a:r>
              <a:rPr lang="en-GB" sz="700">
                <a:solidFill>
                  <a:srgbClr val="E6E6FA"/>
                </a:solidFill>
                <a:highlight>
                  <a:srgbClr val="2F2F2F"/>
                </a:highlight>
              </a:rPr>
              <a:t>.</a:t>
            </a:r>
            <a:r>
              <a:rPr lang="en-GB" sz="700">
                <a:solidFill>
                  <a:srgbClr val="80F6A7"/>
                </a:solidFill>
                <a:highlight>
                  <a:srgbClr val="2F2F2F"/>
                </a:highlight>
              </a:rPr>
              <a:t>get</a:t>
            </a:r>
            <a:r>
              <a:rPr lang="en-GB" sz="700">
                <a:solidFill>
                  <a:srgbClr val="F9FAF4"/>
                </a:solidFill>
                <a:highlight>
                  <a:srgbClr val="2F2F2F"/>
                </a:highlight>
              </a:rPr>
              <a:t>(</a:t>
            </a:r>
            <a:r>
              <a:rPr lang="en-GB" sz="700">
                <a:solidFill>
                  <a:srgbClr val="F3EC79"/>
                </a:solidFill>
                <a:highlight>
                  <a:srgbClr val="2F2F2F"/>
                </a:highlight>
              </a:rPr>
              <a:t>i</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D9E8F7"/>
                </a:solidFill>
                <a:highlight>
                  <a:srgbClr val="2F2F2F"/>
                </a:highlight>
              </a:rPr>
              <a:t> </a:t>
            </a:r>
            <a:r>
              <a:rPr lang="en-GB" sz="700">
                <a:solidFill>
                  <a:srgbClr val="F2F200"/>
                </a:solidFill>
                <a:highlight>
                  <a:srgbClr val="2F2F2F"/>
                </a:highlight>
              </a:rPr>
              <a:t>chargingThread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Thread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while</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CC6C1D"/>
                </a:solidFill>
                <a:highlight>
                  <a:srgbClr val="2F2F2F"/>
                </a:highlight>
              </a:rPr>
              <a:t>true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synchronized</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Ensure thread-safe access</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isFull</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break</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Exit if battery is fully charged</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recharge</a:t>
            </a:r>
            <a:r>
              <a:rPr lang="en-GB" sz="700">
                <a:solidFill>
                  <a:srgbClr val="F9FAF4"/>
                </a:solidFill>
                <a:highlight>
                  <a:srgbClr val="2F2F2F"/>
                </a:highlight>
              </a:rPr>
              <a:t>(</a:t>
            </a:r>
            <a:r>
              <a:rPr lang="en-GB" sz="700">
                <a:solidFill>
                  <a:srgbClr val="F3EC79"/>
                </a:solidFill>
                <a:highlight>
                  <a:srgbClr val="2F2F2F"/>
                </a:highlight>
              </a:rPr>
              <a:t>source</a:t>
            </a:r>
            <a:r>
              <a:rPr lang="en-GB" sz="700">
                <a:solidFill>
                  <a:srgbClr val="E6E6FA"/>
                </a:solidFill>
                <a:highlight>
                  <a:srgbClr val="2F2F2F"/>
                </a:highlight>
              </a:rPr>
              <a:t>.</a:t>
            </a:r>
            <a:r>
              <a:rPr lang="en-GB" sz="700">
                <a:solidFill>
                  <a:srgbClr val="A7EC21"/>
                </a:solidFill>
                <a:highlight>
                  <a:srgbClr val="2F2F2F"/>
                </a:highlight>
              </a:rPr>
              <a:t>getPower</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Increment battery charge</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synchronized</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percentages</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percentages</a:t>
            </a:r>
            <a:r>
              <a:rPr lang="en-GB" sz="700">
                <a:solidFill>
                  <a:srgbClr val="F9FAF4"/>
                </a:solidFill>
                <a:highlight>
                  <a:srgbClr val="2F2F2F"/>
                </a:highlight>
              </a:rPr>
              <a:t>[</a:t>
            </a:r>
            <a:r>
              <a:rPr lang="en-GB" sz="700">
                <a:solidFill>
                  <a:srgbClr val="F3EC79"/>
                </a:solidFill>
                <a:highlight>
                  <a:srgbClr val="2F2F2F"/>
                </a:highlight>
              </a:rPr>
              <a:t>index</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getChargePercentage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Update percentages</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ESLogManager</a:t>
            </a:r>
            <a:r>
              <a:rPr lang="en-GB" sz="700">
                <a:solidFill>
                  <a:srgbClr val="E6E6FA"/>
                </a:solidFill>
                <a:highlight>
                  <a:srgbClr val="2F2F2F"/>
                </a:highlight>
              </a:rPr>
              <a:t>.</a:t>
            </a:r>
            <a:r>
              <a:rPr i="1" lang="en-GB" sz="700">
                <a:solidFill>
                  <a:srgbClr val="96EC3F"/>
                </a:solidFill>
                <a:highlight>
                  <a:srgbClr val="2F2F2F"/>
                </a:highlight>
              </a:rPr>
              <a:t>addESLog</a:t>
            </a:r>
            <a:r>
              <a:rPr lang="en-GB" sz="700">
                <a:solidFill>
                  <a:srgbClr val="F9FAF4"/>
                </a:solidFill>
                <a:highlight>
                  <a:srgbClr val="2F2F2F"/>
                </a:highlight>
              </a:rPr>
              <a:t>(</a:t>
            </a:r>
            <a:r>
              <a:rPr lang="en-GB" sz="700">
                <a:solidFill>
                  <a:srgbClr val="F3EC79"/>
                </a:solidFill>
                <a:highlight>
                  <a:srgbClr val="2F2F2F"/>
                </a:highlight>
              </a:rPr>
              <a:t>source</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290C3"/>
                </a:solidFill>
                <a:highlight>
                  <a:srgbClr val="2F2F2F"/>
                </a:highlight>
              </a:rPr>
              <a:t>String</a:t>
            </a:r>
            <a:r>
              <a:rPr lang="en-GB" sz="700">
                <a:solidFill>
                  <a:srgbClr val="E6E6FA"/>
                </a:solidFill>
                <a:highlight>
                  <a:srgbClr val="2F2F2F"/>
                </a:highlight>
              </a:rPr>
              <a:t>.</a:t>
            </a:r>
            <a:r>
              <a:rPr i="1" lang="en-GB" sz="700">
                <a:solidFill>
                  <a:srgbClr val="96EC3F"/>
                </a:solidFill>
                <a:highlight>
                  <a:srgbClr val="2F2F2F"/>
                </a:highlight>
              </a:rPr>
              <a:t>valueOf</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808080"/>
                </a:solidFill>
                <a:highlight>
                  <a:srgbClr val="2F2F2F"/>
                </a:highlight>
              </a:rPr>
              <a:t>// Simulate charging time</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sleep</a:t>
            </a:r>
            <a:r>
              <a:rPr lang="en-GB" sz="700">
                <a:solidFill>
                  <a:srgbClr val="F9FAF4"/>
                </a:solidFill>
                <a:highlight>
                  <a:srgbClr val="2F2F2F"/>
                </a:highlight>
              </a:rPr>
              <a:t>(</a:t>
            </a:r>
            <a:r>
              <a:rPr lang="en-GB" sz="700">
                <a:solidFill>
                  <a:srgbClr val="6897BB"/>
                </a:solidFill>
                <a:highlight>
                  <a:srgbClr val="2F2F2F"/>
                </a:highlight>
              </a:rPr>
              <a:t>500</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Adjust the speed of charging</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catch</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1290C3"/>
                </a:solidFill>
                <a:highlight>
                  <a:srgbClr val="2F2F2F"/>
                </a:highlight>
              </a:rPr>
              <a:t>InterruptedException</a:t>
            </a:r>
            <a:r>
              <a:rPr lang="en-GB" sz="700">
                <a:solidFill>
                  <a:srgbClr val="D9E8F7"/>
                </a:solidFill>
                <a:highlight>
                  <a:srgbClr val="2F2F2F"/>
                </a:highlight>
              </a:rPr>
              <a:t> </a:t>
            </a:r>
            <a:r>
              <a:rPr lang="en-GB" sz="700">
                <a:solidFill>
                  <a:srgbClr val="F2F200"/>
                </a:solidFill>
                <a:highlight>
                  <a:srgbClr val="2F2F2F"/>
                </a:highlight>
              </a:rPr>
              <a:t>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currentThread</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A7EC21"/>
                </a:solidFill>
                <a:highlight>
                  <a:srgbClr val="2F2F2F"/>
                </a:highlight>
              </a:rPr>
              <a:t>interrupt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System</a:t>
            </a:r>
            <a:r>
              <a:rPr lang="en-GB" sz="700">
                <a:solidFill>
                  <a:srgbClr val="E6E6FA"/>
                </a:solidFill>
                <a:highlight>
                  <a:srgbClr val="2F2F2F"/>
                </a:highlight>
              </a:rPr>
              <a:t>.</a:t>
            </a:r>
            <a:r>
              <a:rPr b="1" i="1" lang="en-GB" sz="700">
                <a:solidFill>
                  <a:srgbClr val="8DDAF8"/>
                </a:solidFill>
                <a:highlight>
                  <a:srgbClr val="2F2F2F"/>
                </a:highlight>
              </a:rPr>
              <a:t>out</a:t>
            </a:r>
            <a:r>
              <a:rPr lang="en-GB" sz="700">
                <a:solidFill>
                  <a:srgbClr val="E6E6FA"/>
                </a:solidFill>
                <a:highlight>
                  <a:srgbClr val="2F2F2F"/>
                </a:highlight>
              </a:rPr>
              <a:t>.</a:t>
            </a:r>
            <a:r>
              <a:rPr lang="en-GB" sz="700">
                <a:solidFill>
                  <a:srgbClr val="A7EC21"/>
                </a:solidFill>
                <a:highlight>
                  <a:srgbClr val="2F2F2F"/>
                </a:highlight>
              </a:rPr>
              <a:t>println</a:t>
            </a:r>
            <a:r>
              <a:rPr lang="en-GB" sz="700">
                <a:solidFill>
                  <a:srgbClr val="F9FAF4"/>
                </a:solidFill>
                <a:highlight>
                  <a:srgbClr val="2F2F2F"/>
                </a:highlight>
              </a:rPr>
              <a:t>(</a:t>
            </a:r>
            <a:r>
              <a:rPr lang="en-GB" sz="700">
                <a:solidFill>
                  <a:srgbClr val="17C6A3"/>
                </a:solidFill>
                <a:highlight>
                  <a:srgbClr val="2F2F2F"/>
                </a:highlight>
              </a:rPr>
              <a:t>"Recharging interrupted for "</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return</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Exit the thread</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E6E6FA"/>
                </a:solidFill>
                <a:highlight>
                  <a:srgbClr val="2F2F2F"/>
                </a:highlight>
              </a:rPr>
              <a:t>;</a:t>
            </a:r>
            <a:endParaRPr b="1" sz="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Concurrency </a:t>
            </a:r>
            <a:r>
              <a:rPr lang="en-GB" sz="1800"/>
              <a:t>(C</a:t>
            </a:r>
            <a:r>
              <a:rPr lang="en-GB" sz="1800"/>
              <a:t>onsuming Energy</a:t>
            </a:r>
            <a:r>
              <a:rPr lang="en-GB" sz="1800"/>
              <a:t> )</a:t>
            </a:r>
            <a:endParaRPr sz="1800"/>
          </a:p>
          <a:p>
            <a:pPr indent="0" lvl="0" marL="0" rtl="0" algn="l">
              <a:spcBef>
                <a:spcPts val="0"/>
              </a:spcBef>
              <a:spcAft>
                <a:spcPts val="0"/>
              </a:spcAft>
              <a:buNone/>
            </a:pPr>
            <a:r>
              <a:t/>
            </a:r>
            <a:endParaRPr/>
          </a:p>
        </p:txBody>
      </p:sp>
      <p:sp>
        <p:nvSpPr>
          <p:cNvPr id="664" name="Google Shape;664;p70"/>
          <p:cNvSpPr txBox="1"/>
          <p:nvPr/>
        </p:nvSpPr>
        <p:spPr>
          <a:xfrm>
            <a:off x="450850" y="1331550"/>
            <a:ext cx="7029600" cy="36381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GB" sz="700">
                <a:solidFill>
                  <a:srgbClr val="1290C3"/>
                </a:solidFill>
                <a:highlight>
                  <a:srgbClr val="2F2F2F"/>
                </a:highlight>
              </a:rPr>
              <a:t>Thread</a:t>
            </a:r>
            <a:r>
              <a:rPr lang="en-GB" sz="700">
                <a:solidFill>
                  <a:srgbClr val="D9E8F7"/>
                </a:solidFill>
                <a:highlight>
                  <a:srgbClr val="2F2F2F"/>
                </a:highlight>
              </a:rPr>
              <a:t> </a:t>
            </a:r>
            <a:r>
              <a:rPr lang="en-GB" sz="700">
                <a:solidFill>
                  <a:srgbClr val="F2F200"/>
                </a:solidFill>
                <a:highlight>
                  <a:srgbClr val="2F2F2F"/>
                </a:highlight>
              </a:rPr>
              <a:t>consumptionThread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new</a:t>
            </a:r>
            <a:r>
              <a:rPr lang="en-GB" sz="700">
                <a:solidFill>
                  <a:srgbClr val="D9E8F7"/>
                </a:solidFill>
                <a:highlight>
                  <a:srgbClr val="2F2F2F"/>
                </a:highlight>
              </a:rPr>
              <a:t> </a:t>
            </a:r>
            <a:r>
              <a:rPr lang="en-GB" sz="700">
                <a:solidFill>
                  <a:srgbClr val="A7EC21"/>
                </a:solidFill>
                <a:highlight>
                  <a:srgbClr val="2F2F2F"/>
                </a:highlight>
              </a:rPr>
              <a:t>Thread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while</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isActive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&amp;&amp;</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F3EC79"/>
                </a:solidFill>
                <a:highlight>
                  <a:srgbClr val="2F2F2F"/>
                </a:highlight>
              </a:rPr>
              <a:t>stopFlag</a:t>
            </a:r>
            <a:r>
              <a:rPr lang="en-GB" sz="700">
                <a:solidFill>
                  <a:srgbClr val="E6E6FA"/>
                </a:solidFill>
                <a:highlight>
                  <a:srgbClr val="2F2F2F"/>
                </a:highlight>
              </a:rPr>
              <a:t>.</a:t>
            </a:r>
            <a:r>
              <a:rPr lang="en-GB" sz="700">
                <a:solidFill>
                  <a:srgbClr val="A7EC21"/>
                </a:solidFill>
                <a:highlight>
                  <a:srgbClr val="2F2F2F"/>
                </a:highlight>
              </a:rPr>
              <a:t>get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Battery</a:t>
            </a:r>
            <a:r>
              <a:rPr lang="en-GB" sz="700">
                <a:solidFill>
                  <a:srgbClr val="D9E8F7"/>
                </a:solidFill>
                <a:highlight>
                  <a:srgbClr val="2F2F2F"/>
                </a:highlight>
              </a:rPr>
              <a:t> </a:t>
            </a:r>
            <a:r>
              <a:rPr lang="en-GB" sz="700">
                <a:solidFill>
                  <a:srgbClr val="F2F200"/>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i="1" lang="en-GB" sz="700">
                <a:solidFill>
                  <a:srgbClr val="96EC3F"/>
                </a:solidFill>
                <a:highlight>
                  <a:srgbClr val="2F2F2F"/>
                </a:highlight>
              </a:rPr>
              <a:t>getAvailableBattery</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null</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i="1" lang="en-GB" sz="700">
                <a:solidFill>
                  <a:srgbClr val="96EC3F"/>
                </a:solidFill>
                <a:highlight>
                  <a:srgbClr val="2F2F2F"/>
                </a:highlight>
              </a:rPr>
              <a:t>displayStaticFrame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 batteries available"</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LogManager</a:t>
            </a:r>
            <a:r>
              <a:rPr lang="en-GB" sz="700">
                <a:solidFill>
                  <a:srgbClr val="E6E6FA"/>
                </a:solidFill>
                <a:highlight>
                  <a:srgbClr val="2F2F2F"/>
                </a:highlight>
              </a:rPr>
              <a:t>.</a:t>
            </a:r>
            <a:r>
              <a:rPr i="1" lang="en-GB" sz="700">
                <a:solidFill>
                  <a:srgbClr val="96EC3F"/>
                </a:solidFill>
                <a:highlight>
                  <a:srgbClr val="2F2F2F"/>
                </a:highlight>
              </a:rPr>
              <a:t>addLog</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"None"</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"No Batteries Available"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break</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boolean</a:t>
            </a:r>
            <a:r>
              <a:rPr lang="en-GB" sz="700">
                <a:solidFill>
                  <a:srgbClr val="D9E8F7"/>
                </a:solidFill>
                <a:highlight>
                  <a:srgbClr val="2F2F2F"/>
                </a:highlight>
              </a:rPr>
              <a:t> </a:t>
            </a:r>
            <a:r>
              <a:rPr lang="en-GB" sz="700">
                <a:solidFill>
                  <a:srgbClr val="F2F200"/>
                </a:solidFill>
                <a:highlight>
                  <a:srgbClr val="2F2F2F"/>
                </a:highlight>
              </a:rPr>
              <a:t>consumed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false</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try</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b="1" i="1" lang="en-GB" sz="700">
                <a:solidFill>
                  <a:srgbClr val="8DDAF8"/>
                </a:solidFill>
                <a:highlight>
                  <a:srgbClr val="2F2F2F"/>
                </a:highlight>
              </a:rPr>
              <a:t>batteryLock</a:t>
            </a:r>
            <a:r>
              <a:rPr lang="en-GB" sz="700">
                <a:solidFill>
                  <a:srgbClr val="E6E6FA"/>
                </a:solidFill>
                <a:highlight>
                  <a:srgbClr val="2F2F2F"/>
                </a:highlight>
              </a:rPr>
              <a:t>.</a:t>
            </a:r>
            <a:r>
              <a:rPr lang="en-GB" sz="700">
                <a:solidFill>
                  <a:srgbClr val="A7EC21"/>
                </a:solidFill>
                <a:highlight>
                  <a:srgbClr val="2F2F2F"/>
                </a:highlight>
              </a:rPr>
              <a:t>lock</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CC6C1D"/>
                </a:solidFill>
                <a:highlight>
                  <a:srgbClr val="2F2F2F"/>
                </a:highlight>
              </a:rPr>
              <a:t>if</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&gt;=</a:t>
            </a:r>
            <a:r>
              <a:rPr lang="en-GB" sz="700">
                <a:solidFill>
                  <a:srgbClr val="D9E8F7"/>
                </a:solidFill>
                <a:highlight>
                  <a:srgbClr val="2F2F2F"/>
                </a:highlight>
              </a:rPr>
              <a:t> </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getEnergyRequired</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&amp;&amp;</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F3EC79"/>
                </a:solidFill>
                <a:highlight>
                  <a:srgbClr val="2F2F2F"/>
                </a:highlight>
              </a:rPr>
              <a:t>stopFlag</a:t>
            </a:r>
            <a:r>
              <a:rPr lang="en-GB" sz="700">
                <a:solidFill>
                  <a:srgbClr val="E6E6FA"/>
                </a:solidFill>
                <a:highlight>
                  <a:srgbClr val="2F2F2F"/>
                </a:highlight>
              </a:rPr>
              <a:t>.</a:t>
            </a:r>
            <a:r>
              <a:rPr lang="en-GB" sz="700">
                <a:solidFill>
                  <a:srgbClr val="A7EC21"/>
                </a:solidFill>
                <a:highlight>
                  <a:srgbClr val="2F2F2F"/>
                </a:highlight>
              </a:rPr>
              <a:t>get</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discharge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getEnergyRequired</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3EC79"/>
                </a:solidFill>
                <a:highlight>
                  <a:srgbClr val="2F2F2F"/>
                </a:highlight>
              </a:rPr>
              <a:t>consumed</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true</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i="1" lang="en-GB" sz="700">
                <a:solidFill>
                  <a:srgbClr val="96EC3F"/>
                </a:solidFill>
                <a:highlight>
                  <a:srgbClr val="2F2F2F"/>
                </a:highlight>
              </a:rPr>
              <a:t>displayStaticFrame</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"Consuming power"</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getChargePercentage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LogManager</a:t>
            </a:r>
            <a:r>
              <a:rPr lang="en-GB" sz="700">
                <a:solidFill>
                  <a:srgbClr val="E6E6FA"/>
                </a:solidFill>
                <a:highlight>
                  <a:srgbClr val="2F2F2F"/>
                </a:highlight>
              </a:rPr>
              <a:t>.</a:t>
            </a:r>
            <a:r>
              <a:rPr i="1" lang="en-GB" sz="700">
                <a:solidFill>
                  <a:srgbClr val="96EC3F"/>
                </a:solidFill>
                <a:highlight>
                  <a:srgbClr val="2F2F2F"/>
                </a:highlight>
              </a:rPr>
              <a:t>addLog</a:t>
            </a:r>
            <a:r>
              <a:rPr lang="en-GB" sz="700">
                <a:solidFill>
                  <a:srgbClr val="F9FAF4"/>
                </a:solidFill>
                <a:highlight>
                  <a:srgbClr val="2F2F2F"/>
                </a:highlight>
              </a:rPr>
              <a:t>(</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F3EC79"/>
                </a:solidFill>
                <a:highlight>
                  <a:srgbClr val="2F2F2F"/>
                </a:highlight>
              </a:rPr>
              <a:t>battery</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17C6A3"/>
                </a:solidFill>
                <a:highlight>
                  <a:srgbClr val="2F2F2F"/>
                </a:highlight>
              </a:rPr>
              <a:t>"Consuming Power"</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sleep</a:t>
            </a:r>
            <a:r>
              <a:rPr lang="en-GB" sz="700">
                <a:solidFill>
                  <a:srgbClr val="F9FAF4"/>
                </a:solidFill>
                <a:highlight>
                  <a:srgbClr val="2F2F2F"/>
                </a:highlight>
              </a:rPr>
              <a:t>(</a:t>
            </a:r>
            <a:r>
              <a:rPr lang="en-GB" sz="700">
                <a:solidFill>
                  <a:srgbClr val="6897BB"/>
                </a:solidFill>
                <a:highlight>
                  <a:srgbClr val="2F2F2F"/>
                </a:highlight>
              </a:rPr>
              <a:t>1000</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808080"/>
                </a:solidFill>
                <a:highlight>
                  <a:srgbClr val="2F2F2F"/>
                </a:highlight>
              </a:rPr>
              <a:t>// Simulate time taken for energy consumption</a:t>
            </a:r>
            <a:endParaRPr sz="700">
              <a:solidFill>
                <a:srgbClr val="808080"/>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CC6C1D"/>
                </a:solidFill>
                <a:highlight>
                  <a:srgbClr val="2F2F2F"/>
                </a:highlight>
              </a:rPr>
              <a:t>catch</a:t>
            </a: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1290C3"/>
                </a:solidFill>
                <a:highlight>
                  <a:srgbClr val="2F2F2F"/>
                </a:highlight>
              </a:rPr>
              <a:t>InterruptedException</a:t>
            </a:r>
            <a:r>
              <a:rPr lang="en-GB" sz="700">
                <a:solidFill>
                  <a:srgbClr val="D9E8F7"/>
                </a:solidFill>
                <a:highlight>
                  <a:srgbClr val="2F2F2F"/>
                </a:highlight>
              </a:rPr>
              <a:t> </a:t>
            </a:r>
            <a:r>
              <a:rPr lang="en-GB" sz="700">
                <a:solidFill>
                  <a:srgbClr val="F2F200"/>
                </a:solidFill>
                <a:highlight>
                  <a:srgbClr val="2F2F2F"/>
                </a:highlight>
              </a:rPr>
              <a:t>e</a:t>
            </a:r>
            <a:r>
              <a:rPr lang="en-GB" sz="700">
                <a:solidFill>
                  <a:srgbClr val="F9FAF4"/>
                </a:solidFill>
                <a:highlight>
                  <a:srgbClr val="2F2F2F"/>
                </a:highlight>
              </a:rPr>
              <a:t>)</a:t>
            </a:r>
            <a:r>
              <a:rPr lang="en-GB" sz="700">
                <a:solidFill>
                  <a:srgbClr val="D9E8F7"/>
                </a:solidFill>
                <a:highlight>
                  <a:srgbClr val="2F2F2F"/>
                </a:highlight>
              </a:rPr>
              <a:t> </a:t>
            </a:r>
            <a:r>
              <a:rPr lang="en-GB" sz="700">
                <a:solidFill>
                  <a:srgbClr val="F9FAF4"/>
                </a:solidFill>
                <a:highlight>
                  <a:srgbClr val="2F2F2F"/>
                </a:highlight>
              </a:rPr>
              <a:t>{</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System</a:t>
            </a:r>
            <a:r>
              <a:rPr lang="en-GB" sz="700">
                <a:solidFill>
                  <a:srgbClr val="E6E6FA"/>
                </a:solidFill>
                <a:highlight>
                  <a:srgbClr val="2F2F2F"/>
                </a:highlight>
              </a:rPr>
              <a:t>.</a:t>
            </a:r>
            <a:r>
              <a:rPr b="1" i="1" lang="en-GB" sz="700">
                <a:solidFill>
                  <a:srgbClr val="8DDAF8"/>
                </a:solidFill>
                <a:highlight>
                  <a:srgbClr val="2F2F2F"/>
                </a:highlight>
              </a:rPr>
              <a:t>out</a:t>
            </a:r>
            <a:r>
              <a:rPr lang="en-GB" sz="700">
                <a:solidFill>
                  <a:srgbClr val="E6E6FA"/>
                </a:solidFill>
                <a:highlight>
                  <a:srgbClr val="2F2F2F"/>
                </a:highlight>
              </a:rPr>
              <a:t>.</a:t>
            </a:r>
            <a:r>
              <a:rPr lang="en-GB" sz="700">
                <a:solidFill>
                  <a:srgbClr val="A7EC21"/>
                </a:solidFill>
                <a:highlight>
                  <a:srgbClr val="2F2F2F"/>
                </a:highlight>
              </a:rPr>
              <a:t>println</a:t>
            </a:r>
            <a:r>
              <a:rPr lang="en-GB" sz="700">
                <a:solidFill>
                  <a:srgbClr val="F9FAF4"/>
                </a:solidFill>
                <a:highlight>
                  <a:srgbClr val="2F2F2F"/>
                </a:highlight>
              </a:rPr>
              <a:t>(</a:t>
            </a:r>
            <a:r>
              <a:rPr lang="en-GB" sz="700">
                <a:solidFill>
                  <a:srgbClr val="17C6A3"/>
                </a:solidFill>
                <a:highlight>
                  <a:srgbClr val="2F2F2F"/>
                </a:highlight>
              </a:rPr>
              <a:t>"Consumption interrupted for "</a:t>
            </a:r>
            <a:r>
              <a:rPr lang="en-GB" sz="700">
                <a:solidFill>
                  <a:srgbClr val="D9E8F7"/>
                </a:solidFill>
                <a:highlight>
                  <a:srgbClr val="2F2F2F"/>
                </a:highlight>
              </a:rPr>
              <a:t> </a:t>
            </a:r>
            <a:r>
              <a:rPr lang="en-GB" sz="700">
                <a:solidFill>
                  <a:srgbClr val="E6E6FA"/>
                </a:solidFill>
                <a:highlight>
                  <a:srgbClr val="2F2F2F"/>
                </a:highlight>
              </a:rPr>
              <a:t>+</a:t>
            </a:r>
            <a:r>
              <a:rPr lang="en-GB" sz="700">
                <a:solidFill>
                  <a:srgbClr val="D9E8F7"/>
                </a:solidFill>
                <a:highlight>
                  <a:srgbClr val="2F2F2F"/>
                </a:highlight>
              </a:rPr>
              <a:t> </a:t>
            </a:r>
            <a:r>
              <a:rPr lang="en-GB" sz="700">
                <a:solidFill>
                  <a:srgbClr val="79ABFF"/>
                </a:solidFill>
                <a:highlight>
                  <a:srgbClr val="2F2F2F"/>
                </a:highlight>
              </a:rPr>
              <a:t>object</a:t>
            </a:r>
            <a:r>
              <a:rPr lang="en-GB" sz="700">
                <a:solidFill>
                  <a:srgbClr val="E6E6FA"/>
                </a:solidFill>
                <a:highlight>
                  <a:srgbClr val="2F2F2F"/>
                </a:highlight>
              </a:rPr>
              <a:t>.</a:t>
            </a:r>
            <a:r>
              <a:rPr lang="en-GB" sz="700">
                <a:solidFill>
                  <a:srgbClr val="A7EC21"/>
                </a:solidFill>
                <a:highlight>
                  <a:srgbClr val="2F2F2F"/>
                </a:highlight>
              </a:rPr>
              <a:t>getName</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1290C3"/>
                </a:solidFill>
                <a:highlight>
                  <a:srgbClr val="2F2F2F"/>
                </a:highlight>
              </a:rPr>
              <a:t>Thread</a:t>
            </a:r>
            <a:r>
              <a:rPr lang="en-GB" sz="700">
                <a:solidFill>
                  <a:srgbClr val="E6E6FA"/>
                </a:solidFill>
                <a:highlight>
                  <a:srgbClr val="2F2F2F"/>
                </a:highlight>
              </a:rPr>
              <a:t>.</a:t>
            </a:r>
            <a:r>
              <a:rPr i="1" lang="en-GB" sz="700">
                <a:solidFill>
                  <a:srgbClr val="96EC3F"/>
                </a:solidFill>
                <a:highlight>
                  <a:srgbClr val="2F2F2F"/>
                </a:highlight>
              </a:rPr>
              <a:t>currentThread</a:t>
            </a:r>
            <a:r>
              <a:rPr lang="en-GB" sz="700">
                <a:solidFill>
                  <a:srgbClr val="F9FAF4"/>
                </a:solidFill>
                <a:highlight>
                  <a:srgbClr val="2F2F2F"/>
                </a:highlight>
              </a:rPr>
              <a:t>()</a:t>
            </a:r>
            <a:r>
              <a:rPr lang="en-GB" sz="700">
                <a:solidFill>
                  <a:srgbClr val="E6E6FA"/>
                </a:solidFill>
                <a:highlight>
                  <a:srgbClr val="2F2F2F"/>
                </a:highlight>
              </a:rPr>
              <a:t>.</a:t>
            </a:r>
            <a:r>
              <a:rPr lang="en-GB" sz="700">
                <a:solidFill>
                  <a:srgbClr val="A7EC21"/>
                </a:solidFill>
                <a:highlight>
                  <a:srgbClr val="2F2F2F"/>
                </a:highlight>
              </a:rPr>
              <a:t>interrupt</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D9E8F7"/>
                </a:solidFill>
                <a:highlight>
                  <a:srgbClr val="2F2F2F"/>
                </a:highlight>
              </a:rPr>
              <a:t> </a:t>
            </a:r>
            <a:endParaRPr sz="700">
              <a:solidFill>
                <a:srgbClr val="F9FAF4"/>
              </a:solidFill>
              <a:highlight>
                <a:srgbClr val="2F2F2F"/>
              </a:highlight>
            </a:endParaRPr>
          </a:p>
          <a:p>
            <a:pPr indent="0" lvl="0" marL="25400" rtl="0" algn="l">
              <a:lnSpc>
                <a:spcPct val="115000"/>
              </a:lnSpc>
              <a:spcBef>
                <a:spcPts val="0"/>
              </a:spcBef>
              <a:spcAft>
                <a:spcPts val="0"/>
              </a:spcAft>
              <a:buNone/>
            </a:pPr>
            <a:r>
              <a:rPr lang="en-GB" sz="700">
                <a:solidFill>
                  <a:srgbClr val="D9E8F7"/>
                </a:solidFill>
                <a:highlight>
                  <a:srgbClr val="2F2F2F"/>
                </a:highlight>
              </a:rPr>
              <a:t>       </a:t>
            </a:r>
            <a:r>
              <a:rPr lang="en-GB" sz="700">
                <a:solidFill>
                  <a:srgbClr val="F9FAF4"/>
                </a:solidFill>
                <a:highlight>
                  <a:srgbClr val="2F2F2F"/>
                </a:highlight>
              </a:rPr>
              <a:t>})</a:t>
            </a:r>
            <a:r>
              <a:rPr lang="en-GB" sz="700">
                <a:solidFill>
                  <a:srgbClr val="E6E6FA"/>
                </a:solidFill>
                <a:highlight>
                  <a:srgbClr val="2F2F2F"/>
                </a:highlight>
              </a:rPr>
              <a:t>;</a:t>
            </a:r>
            <a:endParaRPr sz="700">
              <a:solidFill>
                <a:srgbClr val="E6E6FA"/>
              </a:solidFill>
              <a:highlight>
                <a:srgbClr val="2F2F2F"/>
              </a:highlight>
            </a:endParaRPr>
          </a:p>
          <a:p>
            <a:pPr indent="0" lvl="0" marL="25400" rtl="0" algn="l">
              <a:lnSpc>
                <a:spcPct val="115000"/>
              </a:lnSpc>
              <a:spcBef>
                <a:spcPts val="0"/>
              </a:spcBef>
              <a:spcAft>
                <a:spcPts val="0"/>
              </a:spcAft>
              <a:buNone/>
            </a:pPr>
            <a:r>
              <a:t/>
            </a:r>
            <a:endParaRPr sz="700">
              <a:solidFill>
                <a:srgbClr val="80F2F6"/>
              </a:solidFill>
              <a:highlight>
                <a:srgbClr val="2F2F2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1"/>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sp>
        <p:nvSpPr>
          <p:cNvPr id="670" name="Google Shape;670;p71"/>
          <p:cNvSpPr txBox="1"/>
          <p:nvPr/>
        </p:nvSpPr>
        <p:spPr>
          <a:xfrm>
            <a:off x="450850" y="1513500"/>
            <a:ext cx="7029600" cy="2733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Char char="●"/>
            </a:pPr>
            <a:r>
              <a:rPr b="1" lang="en-GB" sz="1300">
                <a:solidFill>
                  <a:schemeClr val="accent1"/>
                </a:solidFill>
              </a:rPr>
              <a:t>Main Test</a:t>
            </a:r>
            <a:endParaRPr b="1" sz="1300">
              <a:solidFill>
                <a:srgbClr val="FFFFFF"/>
              </a:solidFill>
            </a:endParaRPr>
          </a:p>
          <a:p>
            <a:pPr indent="-311150" lvl="0" marL="457200" rtl="0" algn="l">
              <a:lnSpc>
                <a:spcPct val="115000"/>
              </a:lnSpc>
              <a:spcBef>
                <a:spcPts val="0"/>
              </a:spcBef>
              <a:spcAft>
                <a:spcPts val="0"/>
              </a:spcAft>
              <a:buClr>
                <a:srgbClr val="FFFFFF"/>
              </a:buClr>
              <a:buSzPts val="1300"/>
              <a:buChar char="●"/>
            </a:pPr>
            <a:r>
              <a:rPr b="1" lang="en-GB" sz="1300">
                <a:solidFill>
                  <a:srgbClr val="FFFFFF"/>
                </a:solidFill>
              </a:rPr>
              <a:t>Energy Source Manager Test</a:t>
            </a:r>
            <a:endParaRPr b="1" sz="1300">
              <a:solidFill>
                <a:srgbClr val="FFFFFF"/>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Energy source Log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Energy Source Log Entry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Log Manager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Smart Object Log Entry Test</a:t>
            </a:r>
            <a:endParaRPr b="1"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GB" sz="1300">
                <a:solidFill>
                  <a:schemeClr val="accent1"/>
                </a:solidFill>
              </a:rPr>
              <a:t>Get Object Name Test</a:t>
            </a:r>
            <a:endParaRPr b="1" sz="1300">
              <a:solidFill>
                <a:schemeClr val="accent1"/>
              </a:solidFill>
            </a:endParaRPr>
          </a:p>
          <a:p>
            <a:pPr indent="0" lvl="0" marL="0" rtl="0" algn="l">
              <a:lnSpc>
                <a:spcPct val="115000"/>
              </a:lnSpc>
              <a:spcBef>
                <a:spcPts val="1200"/>
              </a:spcBef>
              <a:spcAft>
                <a:spcPts val="0"/>
              </a:spcAft>
              <a:buNone/>
            </a:pPr>
            <a:r>
              <a:t/>
            </a:r>
            <a:endParaRPr b="1" sz="1300">
              <a:solidFill>
                <a:srgbClr val="FFFFFF"/>
              </a:solidFill>
            </a:endParaRPr>
          </a:p>
          <a:p>
            <a:pPr indent="0" lvl="0" marL="0" rtl="0" algn="l">
              <a:lnSpc>
                <a:spcPct val="115000"/>
              </a:lnSpc>
              <a:spcBef>
                <a:spcPts val="1200"/>
              </a:spcBef>
              <a:spcAft>
                <a:spcPts val="1200"/>
              </a:spcAft>
              <a:buNone/>
            </a:pPr>
            <a:r>
              <a:t/>
            </a:r>
            <a:endParaRPr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76" name="Google Shape;676;p72"/>
          <p:cNvPicPr preferRelativeResize="0"/>
          <p:nvPr/>
        </p:nvPicPr>
        <p:blipFill rotWithShape="1">
          <a:blip r:embed="rId3">
            <a:alphaModFix/>
          </a:blip>
          <a:srcRect b="18745" l="0" r="0" t="0"/>
          <a:stretch/>
        </p:blipFill>
        <p:spPr>
          <a:xfrm>
            <a:off x="4759150" y="1464925"/>
            <a:ext cx="2227100" cy="2400599"/>
          </a:xfrm>
          <a:prstGeom prst="rect">
            <a:avLst/>
          </a:prstGeom>
          <a:noFill/>
          <a:ln>
            <a:noFill/>
          </a:ln>
        </p:spPr>
      </p:pic>
      <p:pic>
        <p:nvPicPr>
          <p:cNvPr id="677" name="Google Shape;677;p72"/>
          <p:cNvPicPr preferRelativeResize="0"/>
          <p:nvPr/>
        </p:nvPicPr>
        <p:blipFill>
          <a:blip r:embed="rId4">
            <a:alphaModFix/>
          </a:blip>
          <a:stretch>
            <a:fillRect/>
          </a:stretch>
        </p:blipFill>
        <p:spPr>
          <a:xfrm>
            <a:off x="1818544" y="1464933"/>
            <a:ext cx="2227100" cy="24005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3"/>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83" name="Google Shape;683;p73"/>
          <p:cNvPicPr preferRelativeResize="0"/>
          <p:nvPr/>
        </p:nvPicPr>
        <p:blipFill rotWithShape="1">
          <a:blip r:embed="rId3">
            <a:alphaModFix/>
          </a:blip>
          <a:srcRect b="0" l="0" r="-2976" t="0"/>
          <a:stretch/>
        </p:blipFill>
        <p:spPr>
          <a:xfrm>
            <a:off x="1330675" y="1543463"/>
            <a:ext cx="3067949" cy="2056550"/>
          </a:xfrm>
          <a:prstGeom prst="rect">
            <a:avLst/>
          </a:prstGeom>
          <a:noFill/>
          <a:ln>
            <a:noFill/>
          </a:ln>
        </p:spPr>
      </p:pic>
      <p:pic>
        <p:nvPicPr>
          <p:cNvPr id="684" name="Google Shape;684;p73"/>
          <p:cNvPicPr preferRelativeResize="0"/>
          <p:nvPr/>
        </p:nvPicPr>
        <p:blipFill rotWithShape="1">
          <a:blip r:embed="rId4">
            <a:alphaModFix/>
          </a:blip>
          <a:srcRect b="0" l="0" r="0" t="0"/>
          <a:stretch/>
        </p:blipFill>
        <p:spPr>
          <a:xfrm>
            <a:off x="4638000" y="1543493"/>
            <a:ext cx="3681899" cy="20565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4"/>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Unit Test</a:t>
            </a:r>
            <a:endParaRPr/>
          </a:p>
          <a:p>
            <a:pPr indent="0" lvl="0" marL="0" rtl="0" algn="l">
              <a:spcBef>
                <a:spcPts val="0"/>
              </a:spcBef>
              <a:spcAft>
                <a:spcPts val="0"/>
              </a:spcAft>
              <a:buNone/>
            </a:pPr>
            <a:r>
              <a:t/>
            </a:r>
            <a:endParaRPr/>
          </a:p>
        </p:txBody>
      </p:sp>
      <p:pic>
        <p:nvPicPr>
          <p:cNvPr id="690" name="Google Shape;690;p74"/>
          <p:cNvPicPr preferRelativeResize="0"/>
          <p:nvPr/>
        </p:nvPicPr>
        <p:blipFill>
          <a:blip r:embed="rId3">
            <a:alphaModFix/>
          </a:blip>
          <a:stretch>
            <a:fillRect/>
          </a:stretch>
        </p:blipFill>
        <p:spPr>
          <a:xfrm>
            <a:off x="2510550" y="1785875"/>
            <a:ext cx="2163378" cy="2486150"/>
          </a:xfrm>
          <a:prstGeom prst="rect">
            <a:avLst/>
          </a:prstGeom>
          <a:noFill/>
          <a:ln>
            <a:noFill/>
          </a:ln>
        </p:spPr>
      </p:pic>
      <p:pic>
        <p:nvPicPr>
          <p:cNvPr id="691" name="Google Shape;691;p74"/>
          <p:cNvPicPr preferRelativeResize="0"/>
          <p:nvPr/>
        </p:nvPicPr>
        <p:blipFill>
          <a:blip r:embed="rId4">
            <a:alphaModFix/>
          </a:blip>
          <a:stretch>
            <a:fillRect/>
          </a:stretch>
        </p:blipFill>
        <p:spPr>
          <a:xfrm>
            <a:off x="6918225" y="1781600"/>
            <a:ext cx="1940776" cy="2494701"/>
          </a:xfrm>
          <a:prstGeom prst="rect">
            <a:avLst/>
          </a:prstGeom>
          <a:noFill/>
          <a:ln>
            <a:noFill/>
          </a:ln>
        </p:spPr>
      </p:pic>
      <p:pic>
        <p:nvPicPr>
          <p:cNvPr id="692" name="Google Shape;692;p74"/>
          <p:cNvPicPr preferRelativeResize="0"/>
          <p:nvPr/>
        </p:nvPicPr>
        <p:blipFill>
          <a:blip r:embed="rId5">
            <a:alphaModFix/>
          </a:blip>
          <a:stretch>
            <a:fillRect/>
          </a:stretch>
        </p:blipFill>
        <p:spPr>
          <a:xfrm>
            <a:off x="4778822" y="1785875"/>
            <a:ext cx="2034500" cy="2486150"/>
          </a:xfrm>
          <a:prstGeom prst="rect">
            <a:avLst/>
          </a:prstGeom>
          <a:noFill/>
          <a:ln>
            <a:noFill/>
          </a:ln>
        </p:spPr>
      </p:pic>
      <p:pic>
        <p:nvPicPr>
          <p:cNvPr id="693" name="Google Shape;693;p74"/>
          <p:cNvPicPr preferRelativeResize="0"/>
          <p:nvPr/>
        </p:nvPicPr>
        <p:blipFill>
          <a:blip r:embed="rId6">
            <a:alphaModFix/>
          </a:blip>
          <a:stretch>
            <a:fillRect/>
          </a:stretch>
        </p:blipFill>
        <p:spPr>
          <a:xfrm>
            <a:off x="450850" y="1785887"/>
            <a:ext cx="1940775" cy="2486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5"/>
          <p:cNvSpPr txBox="1"/>
          <p:nvPr>
            <p:ph type="title"/>
          </p:nvPr>
        </p:nvSpPr>
        <p:spPr>
          <a:xfrm>
            <a:off x="1188150" y="2260500"/>
            <a:ext cx="67677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8"/>
          <p:cNvPicPr preferRelativeResize="0"/>
          <p:nvPr>
            <p:ph idx="2" type="pic"/>
          </p:nvPr>
        </p:nvPicPr>
        <p:blipFill rotWithShape="1">
          <a:blip r:embed="rId3">
            <a:alphaModFix/>
          </a:blip>
          <a:srcRect b="44561" l="26331" r="7822" t="2559"/>
          <a:stretch/>
        </p:blipFill>
        <p:spPr>
          <a:xfrm>
            <a:off x="720275" y="1569300"/>
            <a:ext cx="1466400" cy="1570200"/>
          </a:xfrm>
          <a:prstGeom prst="roundRect">
            <a:avLst>
              <a:gd fmla="val 50000" name="adj"/>
            </a:avLst>
          </a:prstGeom>
          <a:effectLst>
            <a:outerShdw blurRad="57150" rotWithShape="0" algn="bl" dir="5400000" dist="19050">
              <a:srgbClr val="000000">
                <a:alpha val="50000"/>
              </a:srgbClr>
            </a:outerShdw>
          </a:effectLst>
        </p:spPr>
      </p:pic>
      <p:pic>
        <p:nvPicPr>
          <p:cNvPr id="567" name="Google Shape;567;p58"/>
          <p:cNvPicPr preferRelativeResize="0"/>
          <p:nvPr>
            <p:ph idx="3" type="pic"/>
          </p:nvPr>
        </p:nvPicPr>
        <p:blipFill rotWithShape="1">
          <a:blip r:embed="rId4">
            <a:alphaModFix/>
          </a:blip>
          <a:srcRect b="4470" l="7524" r="6387" t="3346"/>
          <a:stretch/>
        </p:blipFill>
        <p:spPr>
          <a:xfrm>
            <a:off x="3689550" y="1569300"/>
            <a:ext cx="1466400" cy="1570200"/>
          </a:xfrm>
          <a:prstGeom prst="roundRect">
            <a:avLst>
              <a:gd fmla="val 50000" name="adj"/>
            </a:avLst>
          </a:prstGeom>
        </p:spPr>
      </p:pic>
      <p:pic>
        <p:nvPicPr>
          <p:cNvPr id="568" name="Google Shape;568;p58"/>
          <p:cNvPicPr preferRelativeResize="0"/>
          <p:nvPr>
            <p:ph idx="4" type="pic"/>
          </p:nvPr>
        </p:nvPicPr>
        <p:blipFill rotWithShape="1">
          <a:blip r:embed="rId5">
            <a:alphaModFix/>
          </a:blip>
          <a:srcRect b="14235" l="12591" r="6691" t="20938"/>
          <a:stretch/>
        </p:blipFill>
        <p:spPr>
          <a:xfrm>
            <a:off x="6749763" y="1569300"/>
            <a:ext cx="1466400" cy="1570200"/>
          </a:xfrm>
          <a:prstGeom prst="roundRect">
            <a:avLst>
              <a:gd fmla="val 50000" name="adj"/>
            </a:avLst>
          </a:prstGeom>
        </p:spPr>
      </p:pic>
      <p:sp>
        <p:nvSpPr>
          <p:cNvPr id="569" name="Google Shape;569;p58"/>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Roles Distribution</a:t>
            </a:r>
            <a:endParaRPr/>
          </a:p>
        </p:txBody>
      </p:sp>
      <p:sp>
        <p:nvSpPr>
          <p:cNvPr id="570" name="Google Shape;570;p58"/>
          <p:cNvSpPr txBox="1"/>
          <p:nvPr>
            <p:ph idx="1" type="subTitle"/>
          </p:nvPr>
        </p:nvSpPr>
        <p:spPr>
          <a:xfrm>
            <a:off x="-115525" y="3190975"/>
            <a:ext cx="3138000" cy="12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Hadis Delbord</a:t>
            </a:r>
            <a:endParaRPr/>
          </a:p>
          <a:p>
            <a:pPr indent="0" lvl="0" marL="269999" rtl="0" algn="l">
              <a:spcBef>
                <a:spcPts val="0"/>
              </a:spcBef>
              <a:spcAft>
                <a:spcPts val="0"/>
              </a:spcAft>
              <a:buNone/>
            </a:pPr>
            <a:r>
              <a:rPr b="1" lang="en-GB" sz="1200">
                <a:latin typeface="Inter"/>
                <a:ea typeface="Inter"/>
                <a:cs typeface="Inter"/>
                <a:sym typeface="Inter"/>
              </a:rPr>
              <a:t>Simulation of the Energy Sources</a:t>
            </a:r>
            <a:endParaRPr b="1" sz="1200">
              <a:latin typeface="Inter"/>
              <a:ea typeface="Inter"/>
              <a:cs typeface="Inter"/>
              <a:sym typeface="Inter"/>
            </a:endParaRPr>
          </a:p>
          <a:p>
            <a:pPr indent="-160699" lvl="0" marL="457200" rtl="0" algn="l">
              <a:spcBef>
                <a:spcPts val="0"/>
              </a:spcBef>
              <a:spcAft>
                <a:spcPts val="0"/>
              </a:spcAft>
              <a:buSzPts val="1000"/>
              <a:buChar char="●"/>
            </a:pPr>
            <a:r>
              <a:rPr lang="en-GB" sz="1000"/>
              <a:t>Energy source manager</a:t>
            </a:r>
            <a:endParaRPr sz="1000"/>
          </a:p>
          <a:p>
            <a:pPr indent="-160699" lvl="0" marL="457200" rtl="0" algn="l">
              <a:spcBef>
                <a:spcPts val="0"/>
              </a:spcBef>
              <a:spcAft>
                <a:spcPts val="0"/>
              </a:spcAft>
              <a:buSzPts val="1000"/>
              <a:buChar char="●"/>
            </a:pPr>
            <a:r>
              <a:rPr lang="en-GB" sz="1000"/>
              <a:t>Battery manager</a:t>
            </a:r>
            <a:endParaRPr sz="1000"/>
          </a:p>
          <a:p>
            <a:pPr indent="-160699" lvl="0" marL="457200" rtl="0" algn="l">
              <a:spcBef>
                <a:spcPts val="0"/>
              </a:spcBef>
              <a:spcAft>
                <a:spcPts val="0"/>
              </a:spcAft>
              <a:buSzPts val="1000"/>
              <a:buChar char="●"/>
            </a:pPr>
            <a:r>
              <a:rPr lang="en-GB" sz="1000"/>
              <a:t>Charge of batteries with progress bar</a:t>
            </a:r>
            <a:endParaRPr sz="1000"/>
          </a:p>
          <a:p>
            <a:pPr indent="-160699" lvl="0" marL="457200" rtl="0" algn="l">
              <a:spcBef>
                <a:spcPts val="0"/>
              </a:spcBef>
              <a:spcAft>
                <a:spcPts val="0"/>
              </a:spcAft>
              <a:buSzPts val="1000"/>
              <a:buChar char="●"/>
            </a:pPr>
            <a:r>
              <a:rPr lang="en-GB" sz="1000"/>
              <a:t>Logs of energy source (write log)</a:t>
            </a:r>
            <a:endParaRPr sz="1000"/>
          </a:p>
          <a:p>
            <a:pPr indent="-160699" lvl="0" marL="457200" rtl="0" algn="l">
              <a:spcBef>
                <a:spcPts val="0"/>
              </a:spcBef>
              <a:spcAft>
                <a:spcPts val="0"/>
              </a:spcAft>
              <a:buSzPts val="1000"/>
              <a:buChar char="●"/>
            </a:pPr>
            <a:r>
              <a:rPr lang="en-GB" sz="1000"/>
              <a:t>Unit test of energy source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
        <p:nvSpPr>
          <p:cNvPr id="571" name="Google Shape;571;p58"/>
          <p:cNvSpPr txBox="1"/>
          <p:nvPr>
            <p:ph idx="1" type="subTitle"/>
          </p:nvPr>
        </p:nvSpPr>
        <p:spPr>
          <a:xfrm>
            <a:off x="2853750" y="3190975"/>
            <a:ext cx="31380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Yug Dave</a:t>
            </a:r>
            <a:endParaRPr/>
          </a:p>
          <a:p>
            <a:pPr indent="0" lvl="0" marL="269999" rtl="0" algn="l">
              <a:spcBef>
                <a:spcPts val="0"/>
              </a:spcBef>
              <a:spcAft>
                <a:spcPts val="0"/>
              </a:spcAft>
              <a:buNone/>
            </a:pPr>
            <a:r>
              <a:rPr b="1" lang="en-GB" sz="1200">
                <a:latin typeface="Inter"/>
                <a:ea typeface="Inter"/>
                <a:cs typeface="Inter"/>
                <a:sym typeface="Inter"/>
              </a:rPr>
              <a:t>Simulation of the Smart Objects</a:t>
            </a:r>
            <a:endParaRPr b="1" sz="1200">
              <a:latin typeface="Inter"/>
              <a:ea typeface="Inter"/>
              <a:cs typeface="Inter"/>
              <a:sym typeface="Inter"/>
            </a:endParaRPr>
          </a:p>
          <a:p>
            <a:pPr indent="-160699" lvl="0" marL="457200" rtl="0" algn="l">
              <a:spcBef>
                <a:spcPts val="0"/>
              </a:spcBef>
              <a:spcAft>
                <a:spcPts val="0"/>
              </a:spcAft>
              <a:buSzPts val="1000"/>
              <a:buChar char="●"/>
            </a:pPr>
            <a:r>
              <a:rPr lang="en-GB" sz="1000"/>
              <a:t>Smart object manager</a:t>
            </a:r>
            <a:endParaRPr sz="1000"/>
          </a:p>
          <a:p>
            <a:pPr indent="-160699" lvl="0" marL="457200" rtl="0" algn="l">
              <a:spcBef>
                <a:spcPts val="0"/>
              </a:spcBef>
              <a:spcAft>
                <a:spcPts val="0"/>
              </a:spcAft>
              <a:buSzPts val="1000"/>
              <a:buChar char="●"/>
            </a:pPr>
            <a:r>
              <a:rPr lang="en-GB" sz="1000"/>
              <a:t>Consumption of smart objects</a:t>
            </a:r>
            <a:endParaRPr sz="1000"/>
          </a:p>
          <a:p>
            <a:pPr indent="-160699" lvl="0" marL="457200" rtl="0" algn="l">
              <a:spcBef>
                <a:spcPts val="0"/>
              </a:spcBef>
              <a:spcAft>
                <a:spcPts val="0"/>
              </a:spcAft>
              <a:buSzPts val="1000"/>
              <a:buChar char="●"/>
            </a:pPr>
            <a:r>
              <a:rPr lang="en-GB" sz="1000"/>
              <a:t>Logs of smart objects (write log)</a:t>
            </a:r>
            <a:endParaRPr sz="1000"/>
          </a:p>
          <a:p>
            <a:pPr indent="-160699" lvl="0" marL="457200" rtl="0" algn="l">
              <a:spcBef>
                <a:spcPts val="0"/>
              </a:spcBef>
              <a:spcAft>
                <a:spcPts val="0"/>
              </a:spcAft>
              <a:buSzPts val="1000"/>
              <a:buChar char="●"/>
            </a:pPr>
            <a:r>
              <a:rPr lang="en-GB" sz="1000"/>
              <a:t>Unit tests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
        <p:nvSpPr>
          <p:cNvPr id="572" name="Google Shape;572;p58"/>
          <p:cNvSpPr txBox="1"/>
          <p:nvPr>
            <p:ph idx="1" type="subTitle"/>
          </p:nvPr>
        </p:nvSpPr>
        <p:spPr>
          <a:xfrm>
            <a:off x="5913975" y="3190975"/>
            <a:ext cx="31380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Amir Hossein Pakdel</a:t>
            </a:r>
            <a:endParaRPr/>
          </a:p>
          <a:p>
            <a:pPr indent="0" lvl="0" marL="269999" marR="0" rtl="0" algn="l">
              <a:lnSpc>
                <a:spcPct val="100000"/>
              </a:lnSpc>
              <a:spcBef>
                <a:spcPts val="0"/>
              </a:spcBef>
              <a:spcAft>
                <a:spcPts val="0"/>
              </a:spcAft>
              <a:buNone/>
            </a:pPr>
            <a:r>
              <a:rPr b="1" lang="en-GB" sz="1200">
                <a:latin typeface="Inter"/>
                <a:ea typeface="Inter"/>
                <a:cs typeface="Inter"/>
                <a:sym typeface="Inter"/>
              </a:rPr>
              <a:t>Management system for the house consumption</a:t>
            </a:r>
            <a:endParaRPr sz="1000"/>
          </a:p>
          <a:p>
            <a:pPr indent="-158750" lvl="0" marL="630000" rtl="0" algn="l">
              <a:spcBef>
                <a:spcPts val="0"/>
              </a:spcBef>
              <a:spcAft>
                <a:spcPts val="0"/>
              </a:spcAft>
              <a:buSzPts val="1000"/>
              <a:buChar char="●"/>
            </a:pPr>
            <a:r>
              <a:rPr lang="en-GB" sz="1000"/>
              <a:t>User Interface</a:t>
            </a:r>
            <a:endParaRPr sz="1000"/>
          </a:p>
          <a:p>
            <a:pPr indent="-158750" lvl="0" marL="630000" rtl="0" algn="l">
              <a:spcBef>
                <a:spcPts val="0"/>
              </a:spcBef>
              <a:spcAft>
                <a:spcPts val="0"/>
              </a:spcAft>
              <a:buSzPts val="1000"/>
              <a:buChar char="●"/>
            </a:pPr>
            <a:r>
              <a:rPr lang="en-GB" sz="1000"/>
              <a:t>Logs management (read, delete, export, filter)</a:t>
            </a:r>
            <a:endParaRPr sz="10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9"/>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a:t>
            </a:r>
            <a:endParaRPr/>
          </a:p>
        </p:txBody>
      </p:sp>
      <p:sp>
        <p:nvSpPr>
          <p:cNvPr id="578" name="Google Shape;578;p59"/>
          <p:cNvSpPr txBox="1"/>
          <p:nvPr>
            <p:ph idx="1" type="subTitle"/>
          </p:nvPr>
        </p:nvSpPr>
        <p:spPr>
          <a:xfrm>
            <a:off x="46782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Energy Source Management</a:t>
            </a:r>
            <a:endParaRPr/>
          </a:p>
        </p:txBody>
      </p:sp>
      <p:sp>
        <p:nvSpPr>
          <p:cNvPr id="579" name="Google Shape;579;p59"/>
          <p:cNvSpPr txBox="1"/>
          <p:nvPr>
            <p:ph idx="2" type="body"/>
          </p:nvPr>
        </p:nvSpPr>
        <p:spPr>
          <a:xfrm>
            <a:off x="449975" y="2775150"/>
            <a:ext cx="2322900" cy="73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None/>
            </a:pPr>
            <a:r>
              <a:rPr lang="en-GB" sz="1000"/>
              <a:t>The system should use different energy sources for concurrent charging of multiple batteries, allowing smart objects to consume power</a:t>
            </a:r>
            <a:endParaRPr sz="1000"/>
          </a:p>
          <a:p>
            <a:pPr indent="0" lvl="0" marL="0" rtl="0" algn="l">
              <a:spcBef>
                <a:spcPts val="0"/>
              </a:spcBef>
              <a:spcAft>
                <a:spcPts val="0"/>
              </a:spcAft>
              <a:buNone/>
            </a:pPr>
            <a:r>
              <a:t/>
            </a:r>
            <a:endParaRPr/>
          </a:p>
        </p:txBody>
      </p:sp>
      <p:sp>
        <p:nvSpPr>
          <p:cNvPr id="580" name="Google Shape;580;p59"/>
          <p:cNvSpPr txBox="1"/>
          <p:nvPr>
            <p:ph idx="3" type="subTitle"/>
          </p:nvPr>
        </p:nvSpPr>
        <p:spPr>
          <a:xfrm>
            <a:off x="3052450"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Battery Management</a:t>
            </a:r>
            <a:endParaRPr/>
          </a:p>
        </p:txBody>
      </p:sp>
      <p:sp>
        <p:nvSpPr>
          <p:cNvPr id="581" name="Google Shape;581;p59"/>
          <p:cNvSpPr txBox="1"/>
          <p:nvPr>
            <p:ph idx="4" type="body"/>
          </p:nvPr>
        </p:nvSpPr>
        <p:spPr>
          <a:xfrm>
            <a:off x="3031150" y="27751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must be able to handle </a:t>
            </a:r>
            <a:r>
              <a:rPr lang="en-GB" sz="1000"/>
              <a:t>multiple batteries</a:t>
            </a:r>
            <a:r>
              <a:rPr lang="en-GB" sz="1000"/>
              <a:t>, support charging and discharging operations for batteries, track battery charge levels.</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sp>
        <p:nvSpPr>
          <p:cNvPr id="582" name="Google Shape;582;p59"/>
          <p:cNvSpPr txBox="1"/>
          <p:nvPr>
            <p:ph idx="5" type="subTitle"/>
          </p:nvPr>
        </p:nvSpPr>
        <p:spPr>
          <a:xfrm>
            <a:off x="563707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Object Management</a:t>
            </a:r>
            <a:endParaRPr/>
          </a:p>
        </p:txBody>
      </p:sp>
      <p:sp>
        <p:nvSpPr>
          <p:cNvPr id="583" name="Google Shape;583;p5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cxnSp>
        <p:nvCxnSpPr>
          <p:cNvPr id="584" name="Google Shape;584;p59"/>
          <p:cNvCxnSpPr/>
          <p:nvPr/>
        </p:nvCxnSpPr>
        <p:spPr>
          <a:xfrm flipH="1">
            <a:off x="2825813" y="2351793"/>
            <a:ext cx="4500" cy="1458300"/>
          </a:xfrm>
          <a:prstGeom prst="straightConnector1">
            <a:avLst/>
          </a:prstGeom>
          <a:noFill/>
          <a:ln cap="flat" cmpd="sng" w="9525">
            <a:solidFill>
              <a:schemeClr val="accent6"/>
            </a:solidFill>
            <a:prstDash val="solid"/>
            <a:round/>
            <a:headEnd len="med" w="med" type="none"/>
            <a:tailEnd len="med" w="med" type="none"/>
          </a:ln>
        </p:spPr>
      </p:cxnSp>
      <p:sp>
        <p:nvSpPr>
          <p:cNvPr id="585" name="Google Shape;585;p59"/>
          <p:cNvSpPr txBox="1"/>
          <p:nvPr>
            <p:ph idx="4" type="body"/>
          </p:nvPr>
        </p:nvSpPr>
        <p:spPr>
          <a:xfrm>
            <a:off x="5612325" y="27751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must allow adding, activating, and deactivating smart objects. Each smart object should have an energy requirement, and the system should manage concurrent energy consumption by multiple smart objects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cxnSp>
        <p:nvCxnSpPr>
          <p:cNvPr id="586" name="Google Shape;586;p59"/>
          <p:cNvCxnSpPr/>
          <p:nvPr/>
        </p:nvCxnSpPr>
        <p:spPr>
          <a:xfrm flipH="1">
            <a:off x="5480938" y="2351793"/>
            <a:ext cx="4500" cy="145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0"/>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a:t>
            </a:r>
            <a:endParaRPr/>
          </a:p>
        </p:txBody>
      </p:sp>
      <p:sp>
        <p:nvSpPr>
          <p:cNvPr id="592" name="Google Shape;592;p60"/>
          <p:cNvSpPr txBox="1"/>
          <p:nvPr>
            <p:ph idx="1" type="subTitle"/>
          </p:nvPr>
        </p:nvSpPr>
        <p:spPr>
          <a:xfrm>
            <a:off x="467825"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 Management</a:t>
            </a:r>
            <a:endParaRPr/>
          </a:p>
        </p:txBody>
      </p:sp>
      <p:sp>
        <p:nvSpPr>
          <p:cNvPr id="593" name="Google Shape;593;p60"/>
          <p:cNvSpPr txBox="1"/>
          <p:nvPr>
            <p:ph idx="2" type="body"/>
          </p:nvPr>
        </p:nvSpPr>
        <p:spPr>
          <a:xfrm>
            <a:off x="452575" y="2606100"/>
            <a:ext cx="2322900" cy="73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t>The system should maintain logs for actions performed by smart objects and energy sources (e.g., battery usage, switching) and also allows logs to be filtered by object name, energy source name, or date. The system must support exporting logs in CSV format to facilitate record-keeping and data analysis.</a:t>
            </a:r>
            <a:endParaRPr sz="1000"/>
          </a:p>
          <a:p>
            <a:pPr indent="0" lvl="0" marL="0" rtl="0" algn="just">
              <a:spcBef>
                <a:spcPts val="0"/>
              </a:spcBef>
              <a:spcAft>
                <a:spcPts val="0"/>
              </a:spcAft>
              <a:buNone/>
            </a:pPr>
            <a:r>
              <a:t/>
            </a:r>
            <a:endParaRPr sz="1000"/>
          </a:p>
        </p:txBody>
      </p:sp>
      <p:sp>
        <p:nvSpPr>
          <p:cNvPr id="594" name="Google Shape;594;p60"/>
          <p:cNvSpPr txBox="1"/>
          <p:nvPr>
            <p:ph idx="3" type="subTitle"/>
          </p:nvPr>
        </p:nvSpPr>
        <p:spPr>
          <a:xfrm>
            <a:off x="3052450" y="2238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Interaction</a:t>
            </a:r>
            <a:endParaRPr/>
          </a:p>
          <a:p>
            <a:pPr indent="0" lvl="0" marL="0" rtl="0" algn="l">
              <a:spcBef>
                <a:spcPts val="0"/>
              </a:spcBef>
              <a:spcAft>
                <a:spcPts val="0"/>
              </a:spcAft>
              <a:buNone/>
            </a:pPr>
            <a:r>
              <a:t/>
            </a:r>
            <a:endParaRPr/>
          </a:p>
        </p:txBody>
      </p:sp>
      <p:sp>
        <p:nvSpPr>
          <p:cNvPr id="595" name="Google Shape;595;p60"/>
          <p:cNvSpPr txBox="1"/>
          <p:nvPr>
            <p:ph idx="4" type="body"/>
          </p:nvPr>
        </p:nvSpPr>
        <p:spPr>
          <a:xfrm>
            <a:off x="3052450" y="2619750"/>
            <a:ext cx="2322900" cy="71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000"/>
              <a:t>The system should have a user interface to connect energy sources based on weather to batteries, add and manage smart objects (e.g., on/off), </a:t>
            </a:r>
            <a:r>
              <a:rPr lang="en-GB" sz="1000"/>
              <a:t>display logs, and view battery status.</a:t>
            </a:r>
            <a:endParaRPr sz="1000"/>
          </a:p>
          <a:p>
            <a:pPr indent="0" lvl="0" marL="0" rtl="0" algn="l">
              <a:lnSpc>
                <a:spcPct val="100000"/>
              </a:lnSpc>
              <a:spcBef>
                <a:spcPts val="0"/>
              </a:spcBef>
              <a:spcAft>
                <a:spcPts val="0"/>
              </a:spcAft>
              <a:buClr>
                <a:schemeClr val="dk1"/>
              </a:buClr>
              <a:buSzPts val="1100"/>
              <a:buNone/>
            </a:pPr>
            <a:r>
              <a:t/>
            </a:r>
            <a:endParaRPr sz="1000"/>
          </a:p>
          <a:p>
            <a:pPr indent="0" lvl="0" marL="0" rtl="0" algn="l">
              <a:lnSpc>
                <a:spcPct val="100000"/>
              </a:lnSpc>
              <a:spcBef>
                <a:spcPts val="0"/>
              </a:spcBef>
              <a:spcAft>
                <a:spcPts val="0"/>
              </a:spcAft>
              <a:buClr>
                <a:schemeClr val="dk1"/>
              </a:buClr>
              <a:buSzPts val="1100"/>
              <a:buNone/>
            </a:pPr>
            <a:r>
              <a:t/>
            </a:r>
            <a:endParaRPr/>
          </a:p>
        </p:txBody>
      </p:sp>
      <p:sp>
        <p:nvSpPr>
          <p:cNvPr id="596" name="Google Shape;596;p6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cxnSp>
        <p:nvCxnSpPr>
          <p:cNvPr id="597" name="Google Shape;597;p60"/>
          <p:cNvCxnSpPr/>
          <p:nvPr/>
        </p:nvCxnSpPr>
        <p:spPr>
          <a:xfrm flipH="1">
            <a:off x="2825813" y="2351793"/>
            <a:ext cx="4500" cy="1458300"/>
          </a:xfrm>
          <a:prstGeom prst="straightConnector1">
            <a:avLst/>
          </a:prstGeom>
          <a:noFill/>
          <a:ln cap="flat" cmpd="sng" w="9525">
            <a:solidFill>
              <a:schemeClr val="accent6"/>
            </a:solidFill>
            <a:prstDash val="solid"/>
            <a:round/>
            <a:headEnd len="med" w="med" type="none"/>
            <a:tailEnd len="med" w="med" type="none"/>
          </a:ln>
        </p:spPr>
      </p:cxnSp>
      <p:cxnSp>
        <p:nvCxnSpPr>
          <p:cNvPr id="598" name="Google Shape;598;p60"/>
          <p:cNvCxnSpPr/>
          <p:nvPr/>
        </p:nvCxnSpPr>
        <p:spPr>
          <a:xfrm flipH="1">
            <a:off x="5480425" y="2351793"/>
            <a:ext cx="4500" cy="14583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452575" y="596800"/>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 Diagram</a:t>
            </a:r>
            <a:endParaRPr/>
          </a:p>
        </p:txBody>
      </p:sp>
      <p:sp>
        <p:nvSpPr>
          <p:cNvPr id="604" name="Google Shape;604;p6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pic>
        <p:nvPicPr>
          <p:cNvPr id="605" name="Google Shape;605;p61"/>
          <p:cNvPicPr preferRelativeResize="0"/>
          <p:nvPr/>
        </p:nvPicPr>
        <p:blipFill rotWithShape="1">
          <a:blip r:embed="rId3">
            <a:alphaModFix/>
          </a:blip>
          <a:srcRect b="0" l="4131" r="0" t="6777"/>
          <a:stretch/>
        </p:blipFill>
        <p:spPr>
          <a:xfrm>
            <a:off x="3798250" y="565195"/>
            <a:ext cx="5157599" cy="4013129"/>
          </a:xfrm>
          <a:prstGeom prst="rect">
            <a:avLst/>
          </a:prstGeom>
          <a:noFill/>
          <a:ln>
            <a:noFill/>
          </a:ln>
        </p:spPr>
      </p:pic>
      <p:pic>
        <p:nvPicPr>
          <p:cNvPr id="606" name="Google Shape;606;p61"/>
          <p:cNvPicPr preferRelativeResize="0"/>
          <p:nvPr/>
        </p:nvPicPr>
        <p:blipFill>
          <a:blip r:embed="rId4">
            <a:alphaModFix/>
          </a:blip>
          <a:stretch>
            <a:fillRect/>
          </a:stretch>
        </p:blipFill>
        <p:spPr>
          <a:xfrm>
            <a:off x="636700" y="1802025"/>
            <a:ext cx="2650892" cy="287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2"/>
          <p:cNvSpPr txBox="1"/>
          <p:nvPr>
            <p:ph type="title"/>
          </p:nvPr>
        </p:nvSpPr>
        <p:spPr>
          <a:xfrm>
            <a:off x="452575" y="601775"/>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UML Class Diagram</a:t>
            </a:r>
            <a:endParaRPr/>
          </a:p>
        </p:txBody>
      </p:sp>
      <p:sp>
        <p:nvSpPr>
          <p:cNvPr id="612" name="Google Shape;612;p6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pic>
        <p:nvPicPr>
          <p:cNvPr id="613" name="Google Shape;613;p62"/>
          <p:cNvPicPr preferRelativeResize="0"/>
          <p:nvPr/>
        </p:nvPicPr>
        <p:blipFill>
          <a:blip r:embed="rId3">
            <a:alphaModFix/>
          </a:blip>
          <a:stretch>
            <a:fillRect/>
          </a:stretch>
        </p:blipFill>
        <p:spPr>
          <a:xfrm>
            <a:off x="4364001" y="0"/>
            <a:ext cx="4184126"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Implementation</a:t>
            </a:r>
            <a:endParaRPr/>
          </a:p>
        </p:txBody>
      </p:sp>
      <p:sp>
        <p:nvSpPr>
          <p:cNvPr id="619" name="Google Shape;619;p6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2575" y="633600"/>
            <a:ext cx="4586100" cy="131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Management I/O</a:t>
            </a:r>
            <a:endParaRPr/>
          </a:p>
          <a:p>
            <a:pPr indent="0" lvl="0" marL="0" rtl="0" algn="l">
              <a:spcBef>
                <a:spcPts val="0"/>
              </a:spcBef>
              <a:spcAft>
                <a:spcPts val="0"/>
              </a:spcAft>
              <a:buNone/>
            </a:pPr>
            <a:r>
              <a:t/>
            </a:r>
            <a:endParaRPr/>
          </a:p>
        </p:txBody>
      </p:sp>
      <p:sp>
        <p:nvSpPr>
          <p:cNvPr id="625" name="Google Shape;625;p64"/>
          <p:cNvSpPr txBox="1"/>
          <p:nvPr>
            <p:ph idx="1" type="body"/>
          </p:nvPr>
        </p:nvSpPr>
        <p:spPr>
          <a:xfrm>
            <a:off x="452575" y="1414325"/>
            <a:ext cx="8301000" cy="3595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GB"/>
              <a:t>The system handles input and output for various operations across different modules, enabling user interactions and facilitating concurrent activities like charging batteries and controlling smart objects.</a:t>
            </a:r>
            <a:endParaRPr/>
          </a:p>
          <a:p>
            <a:pPr indent="-304800" lvl="0" marL="457200" rtl="0" algn="just">
              <a:lnSpc>
                <a:spcPct val="115000"/>
              </a:lnSpc>
              <a:spcBef>
                <a:spcPts val="1200"/>
              </a:spcBef>
              <a:spcAft>
                <a:spcPts val="0"/>
              </a:spcAft>
              <a:buSzPts val="1200"/>
              <a:buAutoNum type="arabicPeriod"/>
            </a:pPr>
            <a:r>
              <a:rPr b="1" lang="en-GB"/>
              <a:t>Battery and Energy Source Management</a:t>
            </a:r>
            <a:endParaRPr b="1"/>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select weather conditions (e.g., sunny, rainy) to choose an energy source.</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Charging progress is displayed via dynamic progress bars updated in real time.</a:t>
            </a:r>
            <a:endParaRPr>
              <a:solidFill>
                <a:srgbClr val="38761D"/>
              </a:solidFill>
            </a:endParaRPr>
          </a:p>
          <a:p>
            <a:pPr indent="-304800" lvl="0" marL="457200" rtl="0" algn="l">
              <a:lnSpc>
                <a:spcPct val="115000"/>
              </a:lnSpc>
              <a:spcBef>
                <a:spcPts val="0"/>
              </a:spcBef>
              <a:spcAft>
                <a:spcPts val="0"/>
              </a:spcAft>
              <a:buSzPts val="1200"/>
              <a:buAutoNum type="arabicPeriod"/>
            </a:pPr>
            <a:r>
              <a:rPr b="1" lang="en-GB" sz="1300">
                <a:solidFill>
                  <a:srgbClr val="000000"/>
                </a:solidFill>
                <a:latin typeface="Arial"/>
                <a:ea typeface="Arial"/>
                <a:cs typeface="Arial"/>
                <a:sym typeface="Arial"/>
              </a:rPr>
              <a:t>Smart Object Management</a:t>
            </a:r>
            <a:endParaRPr b="1" sz="1300">
              <a:solidFill>
                <a:srgbClr val="000000"/>
              </a:solidFill>
              <a:latin typeface="Arial"/>
              <a:ea typeface="Arial"/>
              <a:cs typeface="Arial"/>
              <a:sym typeface="Aria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define smart objects by providing a name nad required energy</a:t>
            </a:r>
            <a:endParaRPr>
              <a:solidFill>
                <a:srgbClr val="0000FF"/>
              </a:solidFil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toggle the state of smart objects (on/off), which directly impacts battery consumption.</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Consumption progress is displayed</a:t>
            </a:r>
            <a:endParaRPr>
              <a:solidFill>
                <a:srgbClr val="38761D"/>
              </a:solidFill>
            </a:endParaRPr>
          </a:p>
          <a:p>
            <a:pPr indent="-311150" lvl="0" marL="457200" rtl="0" algn="just">
              <a:lnSpc>
                <a:spcPct val="115000"/>
              </a:lnSpc>
              <a:spcBef>
                <a:spcPts val="0"/>
              </a:spcBef>
              <a:spcAft>
                <a:spcPts val="0"/>
              </a:spcAft>
              <a:buClr>
                <a:srgbClr val="000000"/>
              </a:buClr>
              <a:buSzPts val="1300"/>
              <a:buFont typeface="Arial"/>
              <a:buAutoNum type="arabicPeriod"/>
            </a:pPr>
            <a:r>
              <a:rPr b="1" lang="en-GB" sz="1300">
                <a:solidFill>
                  <a:srgbClr val="000000"/>
                </a:solidFill>
                <a:latin typeface="Arial"/>
                <a:ea typeface="Arial"/>
                <a:cs typeface="Arial"/>
                <a:sym typeface="Arial"/>
              </a:rPr>
              <a:t>Log management and Exporting</a:t>
            </a:r>
            <a:endParaRPr b="1" sz="1300">
              <a:solidFill>
                <a:srgbClr val="000000"/>
              </a:solidFill>
              <a:latin typeface="Arial"/>
              <a:ea typeface="Arial"/>
              <a:cs typeface="Arial"/>
              <a:sym typeface="Arial"/>
            </a:endParaRPr>
          </a:p>
          <a:p>
            <a:pPr indent="-304800" lvl="0" marL="914400" rtl="0" algn="just">
              <a:lnSpc>
                <a:spcPct val="115000"/>
              </a:lnSpc>
              <a:spcBef>
                <a:spcPts val="0"/>
              </a:spcBef>
              <a:spcAft>
                <a:spcPts val="0"/>
              </a:spcAft>
              <a:buClr>
                <a:srgbClr val="0000FF"/>
              </a:buClr>
              <a:buSzPts val="1200"/>
              <a:buChar char="➔"/>
            </a:pPr>
            <a:r>
              <a:rPr lang="en-GB">
                <a:solidFill>
                  <a:srgbClr val="0000FF"/>
                </a:solidFill>
              </a:rPr>
              <a:t>Users can view logs (LogManager and ESLogManager) by filtering (e.g., by battery or date).</a:t>
            </a:r>
            <a:endParaRPr>
              <a:solidFill>
                <a:srgbClr val="0000FF"/>
              </a:solidFill>
            </a:endParaRPr>
          </a:p>
          <a:p>
            <a:pPr indent="-304800" lvl="0" marL="914400" rtl="0" algn="just">
              <a:lnSpc>
                <a:spcPct val="115000"/>
              </a:lnSpc>
              <a:spcBef>
                <a:spcPts val="0"/>
              </a:spcBef>
              <a:spcAft>
                <a:spcPts val="0"/>
              </a:spcAft>
              <a:buClr>
                <a:srgbClr val="38761D"/>
              </a:buClr>
              <a:buSzPts val="1200"/>
              <a:buChar char="➔"/>
            </a:pPr>
            <a:r>
              <a:rPr lang="en-GB">
                <a:solidFill>
                  <a:srgbClr val="38761D"/>
                </a:solidFill>
              </a:rPr>
              <a:t>Logs can be exported to files for record-keeping.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5"/>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a:t>
            </a:r>
            <a:endParaRPr/>
          </a:p>
        </p:txBody>
      </p:sp>
      <p:sp>
        <p:nvSpPr>
          <p:cNvPr id="631" name="Google Shape;631;p65"/>
          <p:cNvSpPr txBox="1"/>
          <p:nvPr/>
        </p:nvSpPr>
        <p:spPr>
          <a:xfrm>
            <a:off x="450850" y="1695450"/>
            <a:ext cx="7029600" cy="26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FFFF"/>
                </a:solidFill>
              </a:rPr>
              <a:t>Menu</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Easy-to-use menu-driven options for managing batteries, energy sources, and smart objects.</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Real-time feedback for every user action (e.g., "Battery fully charged," "SmartLamp turned on").</a:t>
            </a:r>
            <a:endParaRPr sz="1100">
              <a:solidFill>
                <a:srgbClr val="FFFFFF"/>
              </a:solidFill>
            </a:endParaRPr>
          </a:p>
          <a:p>
            <a:pPr indent="0" lvl="0" marL="0" rtl="0" algn="l">
              <a:lnSpc>
                <a:spcPct val="115000"/>
              </a:lnSpc>
              <a:spcBef>
                <a:spcPts val="1200"/>
              </a:spcBef>
              <a:spcAft>
                <a:spcPts val="0"/>
              </a:spcAft>
              <a:buNone/>
            </a:pPr>
            <a:r>
              <a:rPr b="1" lang="en-GB" sz="1100">
                <a:solidFill>
                  <a:srgbClr val="FFFFFF"/>
                </a:solidFill>
              </a:rPr>
              <a:t>Progress Displays:</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Dynamic progress bars for monitoring battery charging in real time.</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Progress</a:t>
            </a:r>
            <a:r>
              <a:rPr lang="en-GB" sz="1100">
                <a:solidFill>
                  <a:srgbClr val="FFFFFF"/>
                </a:solidFill>
              </a:rPr>
              <a:t> bars while smart object consume batteries</a:t>
            </a:r>
            <a:endParaRPr sz="1100">
              <a:solidFill>
                <a:srgbClr val="FFFFFF"/>
              </a:solidFill>
            </a:endParaRPr>
          </a:p>
          <a:p>
            <a:pPr indent="0" lvl="0" marL="0" rtl="0" algn="l">
              <a:lnSpc>
                <a:spcPct val="115000"/>
              </a:lnSpc>
              <a:spcBef>
                <a:spcPts val="1200"/>
              </a:spcBef>
              <a:spcAft>
                <a:spcPts val="0"/>
              </a:spcAft>
              <a:buNone/>
            </a:pPr>
            <a:r>
              <a:rPr b="1" lang="en-GB" sz="1100">
                <a:solidFill>
                  <a:srgbClr val="FFFFFF"/>
                </a:solidFill>
              </a:rPr>
              <a:t>Logs and Reports:</a:t>
            </a:r>
            <a:endParaRPr b="1" sz="1100">
              <a:solidFill>
                <a:srgbClr val="FFFFFF"/>
              </a:solidFill>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rPr>
              <a:t>Display logs in tabular format on the console.</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GB" sz="1100">
                <a:solidFill>
                  <a:srgbClr val="FFFFFF"/>
                </a:solidFill>
              </a:rPr>
              <a:t>Export logs to files for detailed analysis.</a:t>
            </a:r>
            <a:endParaRPr sz="11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